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72" r:id="rId12"/>
    <p:sldId id="273" r:id="rId13"/>
    <p:sldId id="277" r:id="rId14"/>
  </p:sldIdLst>
  <p:sldSz cx="9144000" cy="5143500" type="screen16x9"/>
  <p:notesSz cx="9144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75" autoAdjust="0"/>
  </p:normalViewPr>
  <p:slideViewPr>
    <p:cSldViewPr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569214"/>
            <a:ext cx="7063740" cy="3031236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7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3600450"/>
            <a:ext cx="7063740" cy="1268730"/>
          </a:xfrm>
        </p:spPr>
        <p:txBody>
          <a:bodyPr>
            <a:normAutofit/>
          </a:bodyPr>
          <a:lstStyle>
            <a:lvl1pPr marL="0" indent="0" algn="l">
              <a:buNone/>
              <a:defRPr sz="1700" baseline="0">
                <a:solidFill>
                  <a:schemeClr val="tx1">
                    <a:lumMod val="85000"/>
                  </a:schemeClr>
                </a:solidFill>
              </a:defRPr>
            </a:lvl1pPr>
            <a:lvl2pPr marL="394509" indent="0" algn="ctr">
              <a:buNone/>
              <a:defRPr sz="1700"/>
            </a:lvl2pPr>
            <a:lvl3pPr marL="789018" indent="0" algn="ctr">
              <a:buNone/>
              <a:defRPr sz="1700"/>
            </a:lvl3pPr>
            <a:lvl4pPr marL="1183527" indent="0" algn="ctr">
              <a:buNone/>
              <a:defRPr sz="1700"/>
            </a:lvl4pPr>
            <a:lvl5pPr marL="1578036" indent="0" algn="ctr">
              <a:buNone/>
              <a:defRPr sz="1700"/>
            </a:lvl5pPr>
            <a:lvl6pPr marL="1972545" indent="0" algn="ctr">
              <a:buNone/>
              <a:defRPr sz="1700"/>
            </a:lvl6pPr>
            <a:lvl7pPr marL="2367053" indent="0" algn="ctr">
              <a:buNone/>
              <a:defRPr sz="1700"/>
            </a:lvl7pPr>
            <a:lvl8pPr marL="2761563" indent="0" algn="ctr">
              <a:buNone/>
              <a:defRPr sz="1700"/>
            </a:lvl8pPr>
            <a:lvl9pPr marL="3156071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CD9BBD69-76D2-4C52-BE75-1056816A3757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EE18367B-9F88-4896-A6A1-9C5BEACB45B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7343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BD69-76D2-4C52-BE75-1056816A3757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367B-9F88-4896-A6A1-9C5BEACB45B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052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8" y="285751"/>
            <a:ext cx="1857375" cy="442317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3" y="285751"/>
            <a:ext cx="5800725" cy="442317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BD69-76D2-4C52-BE75-1056816A3757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367B-9F88-4896-A6A1-9C5BEACB45B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2082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3400" y="354807"/>
            <a:ext cx="8153400" cy="40457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499BB-7F47-41A1-B2B7-3EB0754B6405}" type="datetime1">
              <a:rPr lang="zh-TW" altLang="en-US"/>
              <a:pPr>
                <a:defRPr/>
              </a:pPr>
              <a:t>2019/2/10</a:t>
            </a:fld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C6476-0E76-4F7B-880C-0690B447F2D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996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BD69-76D2-4C52-BE75-1056816A3757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367B-9F88-4896-A6A1-9C5BEACB45B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090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569214"/>
            <a:ext cx="7063740" cy="3031236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57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3600450"/>
            <a:ext cx="7063740" cy="1268730"/>
          </a:xfrm>
        </p:spPr>
        <p:txBody>
          <a:bodyPr anchor="t">
            <a:normAutofit/>
          </a:bodyPr>
          <a:lstStyle>
            <a:lvl1pPr marL="0" indent="0">
              <a:buNone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4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890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35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780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725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670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615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560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BD69-76D2-4C52-BE75-1056816A3757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367B-9F88-4896-A6A1-9C5BEACB45BE}" type="slidenum">
              <a:rPr lang="uk-UA" smtClean="0"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582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5" y="1371602"/>
            <a:ext cx="3360420" cy="326350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371602"/>
            <a:ext cx="3360420" cy="326350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BD69-76D2-4C52-BE75-1056816A3757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367B-9F88-4896-A6A1-9C5BEACB45B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368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5" y="1287889"/>
            <a:ext cx="3360420" cy="54864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94509" indent="0">
              <a:buNone/>
              <a:defRPr sz="1600" b="1"/>
            </a:lvl2pPr>
            <a:lvl3pPr marL="789018" indent="0">
              <a:buNone/>
              <a:defRPr sz="1600" b="1"/>
            </a:lvl3pPr>
            <a:lvl4pPr marL="1183527" indent="0">
              <a:buNone/>
              <a:defRPr sz="1400" b="1"/>
            </a:lvl4pPr>
            <a:lvl5pPr marL="1578036" indent="0">
              <a:buNone/>
              <a:defRPr sz="1400" b="1"/>
            </a:lvl5pPr>
            <a:lvl6pPr marL="1972545" indent="0">
              <a:buNone/>
              <a:defRPr sz="1400" b="1"/>
            </a:lvl6pPr>
            <a:lvl7pPr marL="2367053" indent="0">
              <a:buNone/>
              <a:defRPr sz="1400" b="1"/>
            </a:lvl7pPr>
            <a:lvl8pPr marL="2761563" indent="0">
              <a:buNone/>
              <a:defRPr sz="1400" b="1"/>
            </a:lvl8pPr>
            <a:lvl9pPr marL="315607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5" y="1880664"/>
            <a:ext cx="3360420" cy="27484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287889"/>
            <a:ext cx="3364992" cy="54864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600" b="0" kern="1200" spc="9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789018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72"/>
              </a:spcAft>
              <a:buClr>
                <a:schemeClr val="accent1"/>
              </a:buClr>
              <a:buSzPct val="8000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1880664"/>
            <a:ext cx="3360420" cy="27484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BD69-76D2-4C52-BE75-1056816A3757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367B-9F88-4896-A6A1-9C5BEACB45B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949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BD69-76D2-4C52-BE75-1056816A3757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367B-9F88-4896-A6A1-9C5BEACB45B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738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BD69-76D2-4C52-BE75-1056816A3757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367B-9F88-4896-A6A1-9C5BEACB45B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852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2"/>
            <a:ext cx="2400300" cy="1200148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1" y="514350"/>
            <a:ext cx="4559300" cy="41148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74803"/>
            <a:ext cx="2400300" cy="28575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90"/>
              </a:spcBef>
              <a:buNone/>
              <a:defRPr sz="1100"/>
            </a:lvl1pPr>
            <a:lvl2pPr marL="394509" indent="0">
              <a:buNone/>
              <a:defRPr sz="1000"/>
            </a:lvl2pPr>
            <a:lvl3pPr marL="789018" indent="0">
              <a:buNone/>
              <a:defRPr sz="900"/>
            </a:lvl3pPr>
            <a:lvl4pPr marL="1183527" indent="0">
              <a:buNone/>
              <a:defRPr sz="800"/>
            </a:lvl4pPr>
            <a:lvl5pPr marL="1578036" indent="0">
              <a:buNone/>
              <a:defRPr sz="800"/>
            </a:lvl5pPr>
            <a:lvl6pPr marL="1972545" indent="0">
              <a:buNone/>
              <a:defRPr sz="800"/>
            </a:lvl6pPr>
            <a:lvl7pPr marL="2367053" indent="0">
              <a:buNone/>
              <a:defRPr sz="800"/>
            </a:lvl7pPr>
            <a:lvl8pPr marL="2761563" indent="0">
              <a:buNone/>
              <a:defRPr sz="800"/>
            </a:lvl8pPr>
            <a:lvl9pPr marL="315607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BD69-76D2-4C52-BE75-1056816A3757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367B-9F88-4896-A6A1-9C5BEACB45B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932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29050"/>
            <a:ext cx="8469630" cy="13144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43351"/>
            <a:ext cx="7486650" cy="685800"/>
          </a:xfrm>
        </p:spPr>
        <p:txBody>
          <a:bodyPr anchor="b">
            <a:norm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3"/>
            <a:ext cx="8469630" cy="3846692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394509" indent="0">
              <a:buNone/>
              <a:defRPr sz="2400"/>
            </a:lvl2pPr>
            <a:lvl3pPr marL="789018" indent="0">
              <a:buNone/>
              <a:defRPr sz="2100"/>
            </a:lvl3pPr>
            <a:lvl4pPr marL="1183527" indent="0">
              <a:buNone/>
              <a:defRPr sz="1700"/>
            </a:lvl4pPr>
            <a:lvl5pPr marL="1578036" indent="0">
              <a:buNone/>
              <a:defRPr sz="1700"/>
            </a:lvl5pPr>
            <a:lvl6pPr marL="1972545" indent="0">
              <a:buNone/>
              <a:defRPr sz="1700"/>
            </a:lvl6pPr>
            <a:lvl7pPr marL="2367053" indent="0">
              <a:buNone/>
              <a:defRPr sz="1700"/>
            </a:lvl7pPr>
            <a:lvl8pPr marL="2761563" indent="0">
              <a:buNone/>
              <a:defRPr sz="1700"/>
            </a:lvl8pPr>
            <a:lvl9pPr marL="3156071" indent="0">
              <a:buNone/>
              <a:defRPr sz="17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581444"/>
            <a:ext cx="7486650" cy="447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90"/>
              </a:spcBef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1pPr>
            <a:lvl2pPr marL="394509" indent="0">
              <a:buNone/>
              <a:defRPr sz="1000"/>
            </a:lvl2pPr>
            <a:lvl3pPr marL="789018" indent="0">
              <a:buNone/>
              <a:defRPr sz="900"/>
            </a:lvl3pPr>
            <a:lvl4pPr marL="1183527" indent="0">
              <a:buNone/>
              <a:defRPr sz="800"/>
            </a:lvl4pPr>
            <a:lvl5pPr marL="1578036" indent="0">
              <a:buNone/>
              <a:defRPr sz="800"/>
            </a:lvl5pPr>
            <a:lvl6pPr marL="1972545" indent="0">
              <a:buNone/>
              <a:defRPr sz="800"/>
            </a:lvl6pPr>
            <a:lvl7pPr marL="2367053" indent="0">
              <a:buNone/>
              <a:defRPr sz="800"/>
            </a:lvl7pPr>
            <a:lvl8pPr marL="2761563" indent="0">
              <a:buNone/>
              <a:defRPr sz="800"/>
            </a:lvl8pPr>
            <a:lvl9pPr marL="315607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BD69-76D2-4C52-BE75-1056816A3757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367B-9F88-4896-A6A1-9C5BEACB45B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6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5" y="274321"/>
            <a:ext cx="7269480" cy="994172"/>
          </a:xfrm>
          <a:prstGeom prst="rect">
            <a:avLst/>
          </a:prstGeom>
        </p:spPr>
        <p:txBody>
          <a:bodyPr vert="horz" lIns="71579" tIns="35790" rIns="71579" bIns="3579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371602"/>
            <a:ext cx="6446520" cy="3263503"/>
          </a:xfrm>
          <a:prstGeom prst="rect">
            <a:avLst/>
          </a:prstGeom>
        </p:spPr>
        <p:txBody>
          <a:bodyPr vert="horz" lIns="71579" tIns="35790" rIns="71579" bIns="357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069582" y="748903"/>
            <a:ext cx="1428750" cy="273844"/>
          </a:xfrm>
          <a:prstGeom prst="rect">
            <a:avLst/>
          </a:prstGeom>
        </p:spPr>
        <p:txBody>
          <a:bodyPr vert="horz" lIns="71579" tIns="35790" rIns="71579" bIns="35790" rtlCol="0" anchor="ctr"/>
          <a:lstStyle>
            <a:lvl1pPr algn="r">
              <a:defRPr sz="90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CD9BBD69-76D2-4C52-BE75-1056816A3757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440930" y="3034903"/>
            <a:ext cx="2686050" cy="273844"/>
          </a:xfrm>
          <a:prstGeom prst="rect">
            <a:avLst/>
          </a:prstGeom>
        </p:spPr>
        <p:txBody>
          <a:bodyPr vert="horz" lIns="71579" tIns="35790" rIns="71579" bIns="35790" rtlCol="0" anchor="ctr"/>
          <a:lstStyle>
            <a:lvl1pPr algn="l">
              <a:defRPr sz="9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4629152"/>
            <a:ext cx="685800" cy="445294"/>
          </a:xfrm>
          <a:prstGeom prst="rect">
            <a:avLst/>
          </a:prstGeom>
        </p:spPr>
        <p:txBody>
          <a:bodyPr vert="horz" lIns="21474" tIns="35790" rIns="21474" bIns="35790" rtlCol="0" anchor="ctr">
            <a:normAutofit/>
          </a:bodyPr>
          <a:lstStyle>
            <a:lvl1pPr algn="ctr"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E18367B-9F88-4896-A6A1-9C5BEACB45B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336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789018" rtl="0" eaLnBrk="1" latinLnBrk="0" hangingPunct="1">
        <a:lnSpc>
          <a:spcPct val="90000"/>
        </a:lnSpc>
        <a:spcBef>
          <a:spcPct val="0"/>
        </a:spcBef>
        <a:buNone/>
        <a:defRPr sz="3500" kern="1200" spc="-43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7804" indent="-157804" algn="l" defTabSz="789018" rtl="0" eaLnBrk="1" latinLnBrk="0" hangingPunct="1">
        <a:lnSpc>
          <a:spcPct val="95000"/>
        </a:lnSpc>
        <a:spcBef>
          <a:spcPts val="1208"/>
        </a:spcBef>
        <a:spcAft>
          <a:spcPts val="172"/>
        </a:spcAft>
        <a:buClr>
          <a:schemeClr val="accent1"/>
        </a:buClr>
        <a:buSzPct val="80000"/>
        <a:buFont typeface="Arial" pitchFamily="34" charset="0"/>
        <a:buChar char="•"/>
        <a:defRPr sz="1600" kern="1200" spc="9" baseline="0">
          <a:solidFill>
            <a:schemeClr val="tx1"/>
          </a:solidFill>
          <a:latin typeface="+mn-lt"/>
          <a:ea typeface="+mn-ea"/>
          <a:cs typeface="+mn-cs"/>
        </a:defRPr>
      </a:lvl1pPr>
      <a:lvl2pPr marL="394509" indent="-157804" algn="l" defTabSz="789018" rtl="0" eaLnBrk="1" latinLnBrk="0" hangingPunct="1">
        <a:lnSpc>
          <a:spcPct val="90000"/>
        </a:lnSpc>
        <a:spcBef>
          <a:spcPts val="259"/>
        </a:spcBef>
        <a:spcAft>
          <a:spcPts val="259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31214" indent="-157804" algn="l" defTabSz="789018" rtl="0" eaLnBrk="1" latinLnBrk="0" hangingPunct="1">
        <a:lnSpc>
          <a:spcPct val="90000"/>
        </a:lnSpc>
        <a:spcBef>
          <a:spcPts val="259"/>
        </a:spcBef>
        <a:spcAft>
          <a:spcPts val="259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67919" indent="-157804" algn="l" defTabSz="789018" rtl="0" eaLnBrk="1" latinLnBrk="0" hangingPunct="1">
        <a:lnSpc>
          <a:spcPct val="90000"/>
        </a:lnSpc>
        <a:spcBef>
          <a:spcPts val="259"/>
        </a:spcBef>
        <a:spcAft>
          <a:spcPts val="259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04625" indent="-157804" algn="l" defTabSz="789018" rtl="0" eaLnBrk="1" latinLnBrk="0" hangingPunct="1">
        <a:lnSpc>
          <a:spcPct val="90000"/>
        </a:lnSpc>
        <a:spcBef>
          <a:spcPts val="259"/>
        </a:spcBef>
        <a:spcAft>
          <a:spcPts val="259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80609" indent="-197255" algn="l" defTabSz="789018" rtl="0" eaLnBrk="1" latinLnBrk="0" hangingPunct="1">
        <a:lnSpc>
          <a:spcPct val="90000"/>
        </a:lnSpc>
        <a:spcBef>
          <a:spcPts val="259"/>
        </a:spcBef>
        <a:spcAft>
          <a:spcPts val="259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639473" indent="-197255" algn="l" defTabSz="789018" rtl="0" eaLnBrk="1" latinLnBrk="0" hangingPunct="1">
        <a:lnSpc>
          <a:spcPct val="90000"/>
        </a:lnSpc>
        <a:spcBef>
          <a:spcPts val="259"/>
        </a:spcBef>
        <a:spcAft>
          <a:spcPts val="259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898337" indent="-197255" algn="l" defTabSz="789018" rtl="0" eaLnBrk="1" latinLnBrk="0" hangingPunct="1">
        <a:lnSpc>
          <a:spcPct val="90000"/>
        </a:lnSpc>
        <a:spcBef>
          <a:spcPts val="259"/>
        </a:spcBef>
        <a:spcAft>
          <a:spcPts val="259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157201" indent="-197255" algn="l" defTabSz="789018" rtl="0" eaLnBrk="1" latinLnBrk="0" hangingPunct="1">
        <a:lnSpc>
          <a:spcPct val="90000"/>
        </a:lnSpc>
        <a:spcBef>
          <a:spcPts val="259"/>
        </a:spcBef>
        <a:spcAft>
          <a:spcPts val="259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9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4509" algn="l" defTabSz="789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9018" algn="l" defTabSz="789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3527" algn="l" defTabSz="789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8036" algn="l" defTabSz="789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2545" algn="l" defTabSz="789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7053" algn="l" defTabSz="789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1563" algn="l" defTabSz="789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6071" algn="l" defTabSz="789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Митці, що творили стиль у різних кінематографічних школах світового кіно.</a:t>
            </a:r>
            <a:b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Європа.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54807"/>
            <a:ext cx="7406580" cy="559594"/>
          </a:xfrm>
        </p:spPr>
        <p:txBody>
          <a:bodyPr/>
          <a:lstStyle/>
          <a:p>
            <a:pPr eaLnBrk="1" hangingPunct="1"/>
            <a:r>
              <a:rPr lang="uk-UA" altLang="zh-TW" b="1" i="1" dirty="0" smtClean="0">
                <a:latin typeface="Bookman Old Style" panose="02050604050505020204" pitchFamily="18" charset="0"/>
                <a:ea typeface="新細明體" pitchFamily="18" charset="-120"/>
              </a:rPr>
              <a:t>Ранній період</a:t>
            </a:r>
            <a:endParaRPr lang="en-US" altLang="zh-TW" b="1" i="1" dirty="0" smtClean="0">
              <a:latin typeface="Bookman Old Style" panose="02050604050505020204" pitchFamily="18" charset="0"/>
              <a:ea typeface="新細明體" pitchFamily="18" charset="-12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618" y="987574"/>
            <a:ext cx="4693422" cy="3528392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У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період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диктатури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Муссоліні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фашистська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 пропаганда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використовувала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історичні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картини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,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мелодрами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,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кінокомедії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 для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ідеологічного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тиску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 на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італійців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. Перед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першою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світовою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зароджуються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принципово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нові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тенденції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. </a:t>
            </a:r>
          </a:p>
          <a:p>
            <a:pPr eaLnBrk="1" hangingPunct="1"/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Основоположниками нового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італійського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кіно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стають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 А.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Блазетті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, В. Де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Сіка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, Л.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Вісконті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.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Це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 «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перші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ластівки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»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оригінального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напряму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,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що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 у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історію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кіномистецтва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під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назвою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 «</a:t>
            </a:r>
            <a:r>
              <a:rPr lang="ru-RU" altLang="zh-TW" b="1" i="1" dirty="0" err="1">
                <a:latin typeface="Bookman Old Style" panose="02050604050505020204" pitchFamily="18" charset="0"/>
                <a:ea typeface="新細明體" pitchFamily="18" charset="-120"/>
              </a:rPr>
              <a:t>неореалізм</a:t>
            </a:r>
            <a:r>
              <a:rPr lang="ru-RU" altLang="zh-TW" b="1" i="1" dirty="0">
                <a:latin typeface="Bookman Old Style" panose="02050604050505020204" pitchFamily="18" charset="0"/>
                <a:ea typeface="新細明體" pitchFamily="18" charset="-120"/>
              </a:rPr>
              <a:t>»</a:t>
            </a:r>
            <a:endParaRPr lang="en-US" altLang="zh-TW" b="1" i="1" dirty="0">
              <a:latin typeface="Bookman Old Style" panose="02050604050505020204" pitchFamily="18" charset="0"/>
              <a:ea typeface="新細明體" pitchFamily="18" charset="-120"/>
            </a:endParaRPr>
          </a:p>
        </p:txBody>
      </p:sp>
      <p:pic>
        <p:nvPicPr>
          <p:cNvPr id="4101" name="Picture 4" descr="C:\Users\1\Desktop\8fb01fe667054ac9a27520093c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7494"/>
            <a:ext cx="1935956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C:\Users\1\Desktop\52ea561f4380afc27bfb9f15d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206" y="2427734"/>
            <a:ext cx="19716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332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82507"/>
            <a:ext cx="6115050" cy="50244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zh-TW" b="1" i="1" dirty="0" smtClean="0">
                <a:latin typeface="Bookman Old Style" panose="02050604050505020204" pitchFamily="18" charset="0"/>
                <a:ea typeface="新細明體" pitchFamily="18" charset="-120"/>
              </a:rPr>
              <a:t>Післявоєнний період</a:t>
            </a:r>
            <a:endParaRPr lang="en-US" altLang="zh-TW" b="1" i="1" dirty="0" smtClean="0">
              <a:latin typeface="Bookman Old Style" panose="02050604050505020204" pitchFamily="18" charset="0"/>
              <a:ea typeface="新細明體" pitchFamily="18" charset="-12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84951"/>
            <a:ext cx="8064896" cy="185880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zh-TW" sz="1800" b="1" i="1" dirty="0">
                <a:latin typeface="Bookman Old Style" panose="02050604050505020204" pitchFamily="18" charset="0"/>
                <a:ea typeface="新細明體" pitchFamily="18" charset="-120"/>
              </a:rPr>
              <a:t>У </a:t>
            </a:r>
            <a:r>
              <a:rPr lang="ru-RU" altLang="zh-TW" sz="1800" b="1" i="1" dirty="0" err="1">
                <a:latin typeface="Bookman Old Style" panose="02050604050505020204" pitchFamily="18" charset="0"/>
                <a:ea typeface="新細明體" pitchFamily="18" charset="-120"/>
              </a:rPr>
              <a:t>перші</a:t>
            </a:r>
            <a:r>
              <a:rPr lang="ru-RU" altLang="zh-TW" sz="1800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sz="1800" b="1" i="1" dirty="0" err="1">
                <a:latin typeface="Bookman Old Style" panose="02050604050505020204" pitchFamily="18" charset="0"/>
                <a:ea typeface="新細明體" pitchFamily="18" charset="-120"/>
              </a:rPr>
              <a:t>повоєнні</a:t>
            </a:r>
            <a:r>
              <a:rPr lang="ru-RU" altLang="zh-TW" sz="1800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sz="1800" b="1" i="1" dirty="0" err="1">
                <a:latin typeface="Bookman Old Style" panose="02050604050505020204" pitchFamily="18" charset="0"/>
                <a:ea typeface="新細明體" pitchFamily="18" charset="-120"/>
              </a:rPr>
              <a:t>десятиліття</a:t>
            </a:r>
            <a:r>
              <a:rPr lang="ru-RU" altLang="zh-TW" sz="1800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sz="1800" b="1" i="1" dirty="0" err="1">
                <a:latin typeface="Bookman Old Style" panose="02050604050505020204" pitchFamily="18" charset="0"/>
                <a:ea typeface="新細明體" pitchFamily="18" charset="-120"/>
              </a:rPr>
              <a:t>минулого</a:t>
            </a:r>
            <a:r>
              <a:rPr lang="ru-RU" altLang="zh-TW" sz="1800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sz="1800" b="1" i="1" dirty="0" err="1">
                <a:latin typeface="Bookman Old Style" panose="02050604050505020204" pitchFamily="18" charset="0"/>
                <a:ea typeface="新細明體" pitchFamily="18" charset="-120"/>
              </a:rPr>
              <a:t>століття</a:t>
            </a:r>
            <a:r>
              <a:rPr lang="ru-RU" altLang="zh-TW" sz="1800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sz="1800" b="1" i="1" dirty="0" err="1">
                <a:latin typeface="Bookman Old Style" panose="02050604050505020204" pitchFamily="18" charset="0"/>
                <a:ea typeface="新細明體" pitchFamily="18" charset="-120"/>
              </a:rPr>
              <a:t>з'являються</a:t>
            </a:r>
            <a:r>
              <a:rPr lang="ru-RU" altLang="zh-TW" sz="1800" b="1" i="1" dirty="0">
                <a:latin typeface="Bookman Old Style" panose="02050604050505020204" pitchFamily="18" charset="0"/>
                <a:ea typeface="新細明體" pitchFamily="18" charset="-120"/>
              </a:rPr>
              <a:t> так </a:t>
            </a:r>
            <a:r>
              <a:rPr lang="ru-RU" altLang="zh-TW" sz="1800" b="1" i="1" dirty="0" err="1">
                <a:latin typeface="Bookman Old Style" panose="02050604050505020204" pitchFamily="18" charset="0"/>
                <a:ea typeface="新細明體" pitchFamily="18" charset="-120"/>
              </a:rPr>
              <a:t>звані</a:t>
            </a:r>
            <a:r>
              <a:rPr lang="ru-RU" altLang="zh-TW" sz="1800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sz="1800" b="1" i="1" dirty="0" err="1">
                <a:latin typeface="Bookman Old Style" panose="02050604050505020204" pitchFamily="18" charset="0"/>
                <a:ea typeface="新細明體" pitchFamily="18" charset="-120"/>
              </a:rPr>
              <a:t>комедії</a:t>
            </a:r>
            <a:r>
              <a:rPr lang="ru-RU" altLang="zh-TW" sz="1800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sz="1800" b="1" i="1" dirty="0" err="1">
                <a:latin typeface="Bookman Old Style" panose="02050604050505020204" pitchFamily="18" charset="0"/>
                <a:ea typeface="新細明體" pitchFamily="18" charset="-120"/>
              </a:rPr>
              <a:t>по-італійськи</a:t>
            </a:r>
            <a:r>
              <a:rPr lang="ru-RU" altLang="zh-TW" sz="1800" b="1" i="1" dirty="0">
                <a:latin typeface="Bookman Old Style" panose="02050604050505020204" pitchFamily="18" charset="0"/>
                <a:ea typeface="新細明體" pitchFamily="18" charset="-120"/>
              </a:rPr>
              <a:t>: «Бум», «</a:t>
            </a:r>
            <a:r>
              <a:rPr lang="ru-RU" altLang="zh-TW" sz="1800" b="1" i="1" dirty="0" err="1">
                <a:latin typeface="Bookman Old Style" panose="02050604050505020204" pitchFamily="18" charset="0"/>
                <a:ea typeface="新細明體" pitchFamily="18" charset="-120"/>
              </a:rPr>
              <a:t>Шлюб</a:t>
            </a:r>
            <a:r>
              <a:rPr lang="ru-RU" altLang="zh-TW" sz="1800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sz="1800" b="1" i="1" dirty="0" err="1">
                <a:latin typeface="Bookman Old Style" panose="02050604050505020204" pitchFamily="18" charset="0"/>
                <a:ea typeface="新細明體" pitchFamily="18" charset="-120"/>
              </a:rPr>
              <a:t>по-італійськи</a:t>
            </a:r>
            <a:r>
              <a:rPr lang="ru-RU" altLang="zh-TW" sz="1800" b="1" i="1" dirty="0">
                <a:latin typeface="Bookman Old Style" panose="02050604050505020204" pitchFamily="18" charset="0"/>
                <a:ea typeface="新細明體" pitchFamily="18" charset="-120"/>
              </a:rPr>
              <a:t>»  «</a:t>
            </a:r>
            <a:r>
              <a:rPr lang="ru-RU" altLang="zh-TW" sz="1800" b="1" i="1" dirty="0" err="1">
                <a:latin typeface="Bookman Old Style" panose="02050604050505020204" pitchFamily="18" charset="0"/>
                <a:ea typeface="新細明體" pitchFamily="18" charset="-120"/>
              </a:rPr>
              <a:t>Операція</a:t>
            </a:r>
            <a:r>
              <a:rPr lang="ru-RU" altLang="zh-TW" sz="1800" b="1" i="1" dirty="0">
                <a:latin typeface="Bookman Old Style" panose="02050604050505020204" pitchFamily="18" charset="0"/>
                <a:ea typeface="新細明體" pitchFamily="18" charset="-120"/>
              </a:rPr>
              <a:t>« </a:t>
            </a:r>
            <a:r>
              <a:rPr lang="ru-RU" altLang="zh-TW" sz="1800" b="1" i="1" dirty="0" err="1">
                <a:latin typeface="Bookman Old Style" panose="02050604050505020204" pitchFamily="18" charset="0"/>
                <a:ea typeface="新細明體" pitchFamily="18" charset="-120"/>
              </a:rPr>
              <a:t>Святий</a:t>
            </a:r>
            <a:r>
              <a:rPr lang="ru-RU" altLang="zh-TW" sz="1800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sz="1800" b="1" i="1" dirty="0" err="1">
                <a:latin typeface="Bookman Old Style" panose="02050604050505020204" pitchFamily="18" charset="0"/>
                <a:ea typeface="新細明體" pitchFamily="18" charset="-120"/>
              </a:rPr>
              <a:t>Януарій</a:t>
            </a:r>
            <a:r>
              <a:rPr lang="ru-RU" altLang="zh-TW" sz="1800" b="1" i="1" dirty="0">
                <a:latin typeface="Bookman Old Style" panose="02050604050505020204" pitchFamily="18" charset="0"/>
                <a:ea typeface="新細明體" pitchFamily="18" charset="-120"/>
              </a:rPr>
              <a:t> »Д. </a:t>
            </a:r>
            <a:r>
              <a:rPr lang="ru-RU" altLang="zh-TW" sz="1800" b="1" i="1" dirty="0" err="1">
                <a:latin typeface="Bookman Old Style" panose="02050604050505020204" pitchFamily="18" charset="0"/>
                <a:ea typeface="新細明體" pitchFamily="18" charset="-120"/>
              </a:rPr>
              <a:t>Різі</a:t>
            </a:r>
            <a:r>
              <a:rPr lang="ru-RU" altLang="zh-TW" sz="1800" b="1" i="1" dirty="0" smtClean="0">
                <a:latin typeface="Bookman Old Style" panose="02050604050505020204" pitchFamily="18" charset="0"/>
                <a:ea typeface="新細明體" pitchFamily="18" charset="-120"/>
              </a:rPr>
              <a:t>,« </a:t>
            </a:r>
            <a:r>
              <a:rPr lang="ru-RU" altLang="zh-TW" sz="1800" b="1" i="1" dirty="0" err="1">
                <a:latin typeface="Bookman Old Style" panose="02050604050505020204" pitchFamily="18" charset="0"/>
                <a:ea typeface="新細明體" pitchFamily="18" charset="-120"/>
              </a:rPr>
              <a:t>Розлучення</a:t>
            </a:r>
            <a:r>
              <a:rPr lang="ru-RU" altLang="zh-TW" sz="1800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sz="1800" b="1" i="1" dirty="0" err="1">
                <a:latin typeface="Bookman Old Style" panose="02050604050505020204" pitchFamily="18" charset="0"/>
                <a:ea typeface="新細明體" pitchFamily="18" charset="-120"/>
              </a:rPr>
              <a:t>по-італійськи</a:t>
            </a:r>
            <a:r>
              <a:rPr lang="ru-RU" altLang="zh-TW" sz="1800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sz="1800" b="1" i="1" dirty="0" smtClean="0">
                <a:latin typeface="Bookman Old Style" panose="02050604050505020204" pitchFamily="18" charset="0"/>
                <a:ea typeface="新細明體" pitchFamily="18" charset="-120"/>
              </a:rPr>
              <a:t>«</a:t>
            </a:r>
            <a:endParaRPr lang="ru-RU" altLang="zh-TW" sz="1800" b="1" i="1" dirty="0">
              <a:latin typeface="Bookman Old Style" panose="02050604050505020204" pitchFamily="18" charset="0"/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zh-TW" sz="1800" b="1" i="1" dirty="0">
                <a:latin typeface="Bookman Old Style" panose="02050604050505020204" pitchFamily="18" charset="0"/>
                <a:ea typeface="新細明體" pitchFamily="18" charset="-120"/>
              </a:rPr>
              <a:t>  </a:t>
            </a:r>
            <a:r>
              <a:rPr lang="ru-RU" altLang="zh-TW" sz="1800" b="1" i="1" dirty="0" err="1">
                <a:latin typeface="Bookman Old Style" panose="02050604050505020204" pitchFamily="18" charset="0"/>
                <a:ea typeface="新細明體" pitchFamily="18" charset="-120"/>
              </a:rPr>
              <a:t>Саме</a:t>
            </a:r>
            <a:r>
              <a:rPr lang="ru-RU" altLang="zh-TW" sz="1800" b="1" i="1" dirty="0">
                <a:latin typeface="Bookman Old Style" panose="02050604050505020204" pitchFamily="18" charset="0"/>
                <a:ea typeface="新細明體" pitchFamily="18" charset="-120"/>
              </a:rPr>
              <a:t> в </a:t>
            </a:r>
            <a:r>
              <a:rPr lang="ru-RU" altLang="zh-TW" sz="1800" b="1" i="1" dirty="0" err="1">
                <a:latin typeface="Bookman Old Style" panose="02050604050505020204" pitchFamily="18" charset="0"/>
                <a:ea typeface="新細明體" pitchFamily="18" charset="-120"/>
              </a:rPr>
              <a:t>цей</a:t>
            </a:r>
            <a:r>
              <a:rPr lang="ru-RU" altLang="zh-TW" sz="1800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sz="1800" b="1" i="1" dirty="0" err="1">
                <a:latin typeface="Bookman Old Style" panose="02050604050505020204" pitchFamily="18" charset="0"/>
                <a:ea typeface="新細明體" pitchFamily="18" charset="-120"/>
              </a:rPr>
              <a:t>період</a:t>
            </a:r>
            <a:r>
              <a:rPr lang="ru-RU" altLang="zh-TW" sz="1800" b="1" i="1" dirty="0">
                <a:latin typeface="Bookman Old Style" panose="02050604050505020204" pitchFamily="18" charset="0"/>
                <a:ea typeface="新細明體" pitchFamily="18" charset="-120"/>
              </a:rPr>
              <a:t> на </a:t>
            </a:r>
            <a:r>
              <a:rPr lang="ru-RU" altLang="zh-TW" sz="1800" b="1" i="1" dirty="0" err="1">
                <a:latin typeface="Bookman Old Style" panose="02050604050505020204" pitchFamily="18" charset="0"/>
                <a:ea typeface="新細明體" pitchFamily="18" charset="-120"/>
              </a:rPr>
              <a:t>акторському</a:t>
            </a:r>
            <a:r>
              <a:rPr lang="ru-RU" altLang="zh-TW" sz="1800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sz="1800" b="1" i="1" dirty="0" err="1">
                <a:latin typeface="Bookman Old Style" panose="02050604050505020204" pitchFamily="18" charset="0"/>
                <a:ea typeface="新細明體" pitchFamily="18" charset="-120"/>
              </a:rPr>
              <a:t>небосхилі</a:t>
            </a:r>
            <a:r>
              <a:rPr lang="ru-RU" altLang="zh-TW" sz="1800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sz="1800" b="1" i="1" dirty="0" err="1">
                <a:latin typeface="Bookman Old Style" panose="02050604050505020204" pitchFamily="18" charset="0"/>
                <a:ea typeface="新細明體" pitchFamily="18" charset="-120"/>
              </a:rPr>
              <a:t>засяяли</a:t>
            </a:r>
            <a:r>
              <a:rPr lang="ru-RU" altLang="zh-TW" sz="1800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sz="1800" b="1" i="1" dirty="0" err="1">
                <a:latin typeface="Bookman Old Style" panose="02050604050505020204" pitchFamily="18" charset="0"/>
                <a:ea typeface="新細明體" pitchFamily="18" charset="-120"/>
              </a:rPr>
              <a:t>нові</a:t>
            </a:r>
            <a:r>
              <a:rPr lang="ru-RU" altLang="zh-TW" sz="1800" b="1" i="1" dirty="0">
                <a:latin typeface="Bookman Old Style" panose="02050604050505020204" pitchFamily="18" charset="0"/>
                <a:ea typeface="新細明體" pitchFamily="18" charset="-120"/>
              </a:rPr>
              <a:t> </a:t>
            </a:r>
            <a:r>
              <a:rPr lang="ru-RU" altLang="zh-TW" sz="1800" b="1" i="1" dirty="0" err="1">
                <a:latin typeface="Bookman Old Style" panose="02050604050505020204" pitchFamily="18" charset="0"/>
                <a:ea typeface="新細明體" pitchFamily="18" charset="-120"/>
              </a:rPr>
              <a:t>кінозірки</a:t>
            </a:r>
            <a:r>
              <a:rPr lang="ru-RU" altLang="zh-TW" sz="1800" b="1" i="1" dirty="0">
                <a:latin typeface="Bookman Old Style" panose="02050604050505020204" pitchFamily="18" charset="0"/>
                <a:ea typeface="新細明體" pitchFamily="18" charset="-120"/>
              </a:rPr>
              <a:t>: С. Лорен, Дж. Лоллобриджида, М. </a:t>
            </a:r>
            <a:r>
              <a:rPr lang="ru-RU" altLang="zh-TW" sz="1800" b="1" i="1" dirty="0" err="1">
                <a:latin typeface="Bookman Old Style" panose="02050604050505020204" pitchFamily="18" charset="0"/>
                <a:ea typeface="新細明體" pitchFamily="18" charset="-120"/>
              </a:rPr>
              <a:t>Мастрояні</a:t>
            </a:r>
            <a:r>
              <a:rPr lang="ru-RU" altLang="zh-TW" sz="1800" b="1" i="1" dirty="0">
                <a:latin typeface="Bookman Old Style" panose="02050604050505020204" pitchFamily="18" charset="0"/>
                <a:ea typeface="新細明體" pitchFamily="18" charset="-120"/>
              </a:rPr>
              <a:t>.</a:t>
            </a:r>
            <a:endParaRPr lang="en-US" altLang="zh-TW" sz="1800" b="1" i="1" dirty="0">
              <a:latin typeface="Bookman Old Style" panose="02050604050505020204" pitchFamily="18" charset="0"/>
              <a:ea typeface="新細明體" pitchFamily="18" charset="-120"/>
            </a:endParaRPr>
          </a:p>
        </p:txBody>
      </p:sp>
      <p:pic>
        <p:nvPicPr>
          <p:cNvPr id="15362" name="Picture 2" descr="https://upload.wikimedia.org/wikipedia/commons/thumb/a/af/Sophia_Loren_-_1959.jpg/220px-Sophia_Loren_-_1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7774"/>
            <a:ext cx="1656184" cy="204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penisola.org/wp-content/uploads/2014/04/Gina-Lollobrigid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528" y="2931790"/>
            <a:ext cx="2520280" cy="210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www.kino-teatr.ru/acter/foto/sov/494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71750"/>
            <a:ext cx="1689712" cy="236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01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95486"/>
            <a:ext cx="6115050" cy="559594"/>
          </a:xfrm>
        </p:spPr>
        <p:txBody>
          <a:bodyPr/>
          <a:lstStyle/>
          <a:p>
            <a:pPr eaLnBrk="1" hangingPunct="1"/>
            <a:r>
              <a:rPr lang="uk-UA" altLang="zh-TW" b="1" i="1" dirty="0" smtClean="0">
                <a:latin typeface="Bookman Old Style" panose="02050604050505020204" pitchFamily="18" charset="0"/>
                <a:ea typeface="新細明體" pitchFamily="18" charset="-120"/>
              </a:rPr>
              <a:t>70-80 роки</a:t>
            </a:r>
            <a:endParaRPr lang="en-US" altLang="zh-TW" b="1" i="1" dirty="0" smtClean="0">
              <a:latin typeface="Bookman Old Style" panose="02050604050505020204" pitchFamily="18" charset="0"/>
              <a:ea typeface="新細明體" pitchFamily="18" charset="-120"/>
            </a:endParaRPr>
          </a:p>
        </p:txBody>
      </p:sp>
      <p:sp>
        <p:nvSpPr>
          <p:cNvPr id="7172" name="Содержимое 5"/>
          <p:cNvSpPr>
            <a:spLocks noGrp="1"/>
          </p:cNvSpPr>
          <p:nvPr>
            <p:ph idx="1"/>
          </p:nvPr>
        </p:nvSpPr>
        <p:spPr>
          <a:xfrm>
            <a:off x="251520" y="843558"/>
            <a:ext cx="7920880" cy="1800200"/>
          </a:xfrm>
        </p:spPr>
        <p:txBody>
          <a:bodyPr/>
          <a:lstStyle/>
          <a:p>
            <a:pPr eaLnBrk="1" hangingPunct="1"/>
            <a:r>
              <a:rPr lang="ru-RU" altLang="ru-RU" sz="2100" b="1" i="1" dirty="0" err="1">
                <a:latin typeface="Bookman Old Style" panose="02050604050505020204" pitchFamily="18" charset="0"/>
              </a:rPr>
              <a:t>Пов'язані</a:t>
            </a:r>
            <a:r>
              <a:rPr lang="ru-RU" altLang="ru-RU" sz="2100" b="1" i="1" dirty="0">
                <a:latin typeface="Bookman Old Style" panose="02050604050505020204" pitchFamily="18" charset="0"/>
              </a:rPr>
              <a:t> з </a:t>
            </a:r>
            <a:r>
              <a:rPr lang="ru-RU" altLang="ru-RU" sz="2100" b="1" i="1" dirty="0" err="1">
                <a:latin typeface="Bookman Old Style" panose="02050604050505020204" pitchFamily="18" charset="0"/>
              </a:rPr>
              <a:t>розвитком</a:t>
            </a:r>
            <a:r>
              <a:rPr lang="ru-RU" altLang="ru-RU" sz="2100" b="1" i="1" dirty="0">
                <a:latin typeface="Bookman Old Style" panose="02050604050505020204" pitchFamily="18" charset="0"/>
              </a:rPr>
              <a:t> жанру </a:t>
            </a:r>
            <a:r>
              <a:rPr lang="ru-RU" altLang="ru-RU" sz="2100" b="1" i="1" dirty="0" err="1">
                <a:latin typeface="Bookman Old Style" panose="02050604050505020204" pitchFamily="18" charset="0"/>
              </a:rPr>
              <a:t>політичного</a:t>
            </a:r>
            <a:r>
              <a:rPr lang="ru-RU" altLang="ru-RU" sz="2100" b="1" i="1" dirty="0">
                <a:latin typeface="Bookman Old Style" panose="02050604050505020204" pitchFamily="18" charset="0"/>
              </a:rPr>
              <a:t> </a:t>
            </a:r>
            <a:r>
              <a:rPr lang="ru-RU" altLang="ru-RU" sz="2100" b="1" i="1" dirty="0" err="1">
                <a:latin typeface="Bookman Old Style" panose="02050604050505020204" pitchFamily="18" charset="0"/>
              </a:rPr>
              <a:t>фільму,також</a:t>
            </a:r>
            <a:r>
              <a:rPr lang="ru-RU" altLang="ru-RU" sz="2100" b="1" i="1" dirty="0">
                <a:latin typeface="Bookman Old Style" panose="02050604050505020204" pitchFamily="18" charset="0"/>
              </a:rPr>
              <a:t>  в </a:t>
            </a:r>
            <a:r>
              <a:rPr lang="ru-RU" altLang="ru-RU" sz="2100" b="1" i="1" dirty="0" err="1">
                <a:latin typeface="Bookman Old Style" panose="02050604050505020204" pitchFamily="18" charset="0"/>
              </a:rPr>
              <a:t>ці</a:t>
            </a:r>
            <a:r>
              <a:rPr lang="ru-RU" altLang="ru-RU" sz="2100" b="1" i="1" dirty="0">
                <a:latin typeface="Bookman Old Style" panose="02050604050505020204" pitchFamily="18" charset="0"/>
              </a:rPr>
              <a:t> роки </a:t>
            </a:r>
            <a:r>
              <a:rPr lang="ru-RU" altLang="ru-RU" sz="2100" b="1" i="1" dirty="0" err="1">
                <a:latin typeface="Bookman Old Style" panose="02050604050505020204" pitchFamily="18" charset="0"/>
              </a:rPr>
              <a:t>знімаються</a:t>
            </a:r>
            <a:r>
              <a:rPr lang="ru-RU" altLang="ru-RU" sz="2100" b="1" i="1" dirty="0">
                <a:latin typeface="Bookman Old Style" panose="02050604050505020204" pitchFamily="18" charset="0"/>
              </a:rPr>
              <a:t> </a:t>
            </a:r>
            <a:r>
              <a:rPr lang="ru-RU" altLang="ru-RU" sz="2100" b="1" i="1" dirty="0" err="1">
                <a:latin typeface="Bookman Old Style" panose="02050604050505020204" pitchFamily="18" charset="0"/>
              </a:rPr>
              <a:t>кінокомедії,які</a:t>
            </a:r>
            <a:r>
              <a:rPr lang="ru-RU" altLang="ru-RU" sz="2100" b="1" i="1" dirty="0">
                <a:latin typeface="Bookman Old Style" panose="02050604050505020204" pitchFamily="18" charset="0"/>
              </a:rPr>
              <a:t> є </a:t>
            </a:r>
            <a:r>
              <a:rPr lang="ru-RU" altLang="ru-RU" sz="2100" b="1" i="1" dirty="0" err="1">
                <a:latin typeface="Bookman Old Style" panose="02050604050505020204" pitchFamily="18" charset="0"/>
              </a:rPr>
              <a:t>популяриними</a:t>
            </a:r>
            <a:r>
              <a:rPr lang="ru-RU" altLang="ru-RU" sz="2100" b="1" i="1" dirty="0">
                <a:latin typeface="Bookman Old Style" panose="02050604050505020204" pitchFamily="18" charset="0"/>
              </a:rPr>
              <a:t> і в наш час.</a:t>
            </a:r>
          </a:p>
          <a:p>
            <a:pPr eaLnBrk="1" hangingPunct="1"/>
            <a:r>
              <a:rPr lang="uk-UA" altLang="ru-RU" sz="2100" b="1" i="1" dirty="0">
                <a:latin typeface="Bookman Old Style" panose="02050604050505020204" pitchFamily="18" charset="0"/>
              </a:rPr>
              <a:t>А саме: “Закоханий до нестями” , </a:t>
            </a:r>
            <a:r>
              <a:rPr lang="ru-RU" altLang="ru-RU" sz="2100" b="1" i="1" dirty="0">
                <a:latin typeface="Bookman Old Style" panose="02050604050505020204" pitchFamily="18" charset="0"/>
              </a:rPr>
              <a:t>«</a:t>
            </a:r>
            <a:r>
              <a:rPr lang="ru-RU" altLang="ru-RU" sz="2100" b="1" i="1" dirty="0" err="1">
                <a:latin typeface="Bookman Old Style" panose="02050604050505020204" pitchFamily="18" charset="0"/>
              </a:rPr>
              <a:t>Приборкання</a:t>
            </a:r>
            <a:r>
              <a:rPr lang="ru-RU" altLang="ru-RU" sz="2100" b="1" i="1" dirty="0">
                <a:latin typeface="Bookman Old Style" panose="02050604050505020204" pitchFamily="18" charset="0"/>
              </a:rPr>
              <a:t> </a:t>
            </a:r>
            <a:r>
              <a:rPr lang="ru-RU" altLang="ru-RU" sz="2100" b="1" i="1" dirty="0" err="1">
                <a:latin typeface="Bookman Old Style" panose="02050604050505020204" pitchFamily="18" charset="0"/>
              </a:rPr>
              <a:t>норовливого</a:t>
            </a:r>
            <a:r>
              <a:rPr lang="ru-RU" altLang="ru-RU" sz="2100" b="1" i="1" dirty="0">
                <a:latin typeface="Bookman Old Style" panose="02050604050505020204" pitchFamily="18" charset="0"/>
              </a:rPr>
              <a:t>» , «Бинго-Бонго» , «Блеф» ,</a:t>
            </a:r>
          </a:p>
        </p:txBody>
      </p:sp>
      <p:pic>
        <p:nvPicPr>
          <p:cNvPr id="14338" name="Picture 2" descr="https://encrypted-tbn0.gstatic.com/images?q=tbn:ANd9GcRkzLPj6l02PDdZIsJdCXdpPjfYOxPi0OR8G3u-hOkqPtb4Hq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32236"/>
            <a:ext cx="3960440" cy="221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s.kinokrad.co/uploads/posts/2015-05/1431954571_b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43758"/>
            <a:ext cx="3168352" cy="181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347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1"/>
          <p:cNvSpPr>
            <a:spLocks noGrp="1"/>
          </p:cNvSpPr>
          <p:nvPr>
            <p:ph/>
          </p:nvPr>
        </p:nvSpPr>
        <p:spPr>
          <a:xfrm>
            <a:off x="179512" y="195486"/>
            <a:ext cx="7776864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latin typeface="Bookman Old Style" panose="02050604050505020204" pitchFamily="18" charset="0"/>
              </a:rPr>
              <a:t>З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кінця</a:t>
            </a:r>
            <a:r>
              <a:rPr lang="ru-RU" b="1" i="1" dirty="0" smtClean="0"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дев'яностих</a:t>
            </a:r>
            <a:r>
              <a:rPr lang="ru-RU" b="1" i="1" dirty="0" smtClean="0">
                <a:latin typeface="Bookman Old Style" panose="02050604050505020204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</a:rPr>
              <a:t>до </a:t>
            </a:r>
            <a:r>
              <a:rPr lang="ru-RU" b="1" i="1" dirty="0" smtClean="0">
                <a:latin typeface="Bookman Old Style" panose="02050604050505020204" pitchFamily="18" charset="0"/>
              </a:rPr>
              <a:t>2011</a:t>
            </a:r>
            <a:r>
              <a:rPr lang="ru-RU" b="1" i="1" dirty="0">
                <a:latin typeface="Bookman Old Style" panose="02050604050505020204" pitchFamily="18" charset="0"/>
              </a:rPr>
              <a:t> року </a:t>
            </a:r>
            <a:r>
              <a:rPr lang="ru-RU" b="1" i="1" dirty="0" err="1">
                <a:latin typeface="Bookman Old Style" panose="02050604050505020204" pitchFamily="18" charset="0"/>
              </a:rPr>
              <a:t>кінематограф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переживає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значне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пожвавлення</a:t>
            </a:r>
            <a:r>
              <a:rPr lang="ru-RU" b="1" i="1" dirty="0">
                <a:latin typeface="Bookman Old Style" panose="02050604050505020204" pitchFamily="18" charset="0"/>
              </a:rPr>
              <a:t>. Число </a:t>
            </a:r>
            <a:r>
              <a:rPr lang="ru-RU" b="1" i="1" dirty="0" err="1">
                <a:latin typeface="Bookman Old Style" panose="02050604050505020204" pitchFamily="18" charset="0"/>
              </a:rPr>
              <a:t>кіноглядачів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збільшилося</a:t>
            </a:r>
            <a:r>
              <a:rPr lang="ru-RU" b="1" i="1" dirty="0">
                <a:latin typeface="Bookman Old Style" panose="02050604050505020204" pitchFamily="18" charset="0"/>
              </a:rPr>
              <a:t> з 10 до 40 млн на </a:t>
            </a:r>
            <a:r>
              <a:rPr lang="ru-RU" b="1" i="1" dirty="0" err="1">
                <a:latin typeface="Bookman Old Style" panose="02050604050505020204" pitchFamily="18" charset="0"/>
              </a:rPr>
              <a:t>рік</a:t>
            </a:r>
            <a:r>
              <a:rPr lang="ru-RU" b="1" i="1" dirty="0">
                <a:latin typeface="Bookman Old Style" panose="02050604050505020204" pitchFamily="18" charset="0"/>
              </a:rPr>
              <a:t>.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Відмічені</a:t>
            </a:r>
            <a:r>
              <a:rPr lang="ru-RU" b="1" i="1" dirty="0" smtClean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фестивальними</a:t>
            </a:r>
            <a:r>
              <a:rPr lang="ru-RU" b="1" i="1" dirty="0">
                <a:latin typeface="Bookman Old Style" panose="02050604050505020204" pitchFamily="18" charset="0"/>
              </a:rPr>
              <a:t> призами </a:t>
            </a:r>
            <a:r>
              <a:rPr lang="ru-RU" b="1" i="1" dirty="0" err="1">
                <a:latin typeface="Bookman Old Style" panose="02050604050505020204" pitchFamily="18" charset="0"/>
              </a:rPr>
              <a:t>стрічки</a:t>
            </a:r>
            <a:r>
              <a:rPr lang="ru-RU" b="1" i="1" dirty="0">
                <a:latin typeface="Bookman Old Style" panose="02050604050505020204" pitchFamily="18" charset="0"/>
              </a:rPr>
              <a:t> «</a:t>
            </a:r>
            <a:r>
              <a:rPr lang="ru-RU" b="1" i="1" dirty="0" err="1">
                <a:latin typeface="Bookman Old Style" panose="02050604050505020204" pitchFamily="18" charset="0"/>
              </a:rPr>
              <a:t>Світло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моїх</a:t>
            </a:r>
            <a:r>
              <a:rPr lang="ru-RU" b="1" i="1" dirty="0">
                <a:latin typeface="Bookman Old Style" panose="02050604050505020204" pitchFamily="18" charset="0"/>
              </a:rPr>
              <a:t> очей» (2001, </a:t>
            </a:r>
            <a:r>
              <a:rPr lang="ru-RU" b="1" i="1" dirty="0" err="1">
                <a:latin typeface="Bookman Old Style" panose="02050604050505020204" pitchFamily="18" charset="0"/>
              </a:rPr>
              <a:t>реж</a:t>
            </a:r>
            <a:r>
              <a:rPr lang="ru-RU" b="1" i="1" dirty="0">
                <a:latin typeface="Bookman Old Style" panose="02050604050505020204" pitchFamily="18" charset="0"/>
              </a:rPr>
              <a:t>. Джузеппе </a:t>
            </a:r>
            <a:r>
              <a:rPr lang="ru-RU" b="1" i="1" dirty="0" err="1">
                <a:latin typeface="Bookman Old Style" panose="02050604050505020204" pitchFamily="18" charset="0"/>
              </a:rPr>
              <a:t>Піччіоні</a:t>
            </a:r>
            <a:r>
              <a:rPr lang="ru-RU" b="1" i="1" dirty="0">
                <a:latin typeface="Bookman Old Style" panose="02050604050505020204" pitchFamily="18" charset="0"/>
              </a:rPr>
              <a:t>), «</a:t>
            </a:r>
            <a:r>
              <a:rPr lang="ru-RU" b="1" i="1" dirty="0" err="1">
                <a:latin typeface="Bookman Old Style" panose="02050604050505020204" pitchFamily="18" charset="0"/>
              </a:rPr>
              <a:t>Кімната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сина</a:t>
            </a:r>
            <a:r>
              <a:rPr lang="ru-RU" b="1" i="1" dirty="0">
                <a:latin typeface="Bookman Old Style" panose="02050604050505020204" pitchFamily="18" charset="0"/>
              </a:rPr>
              <a:t>» (2001, </a:t>
            </a:r>
            <a:r>
              <a:rPr lang="ru-RU" b="1" i="1" dirty="0" err="1">
                <a:latin typeface="Bookman Old Style" panose="02050604050505020204" pitchFamily="18" charset="0"/>
              </a:rPr>
              <a:t>реж</a:t>
            </a:r>
            <a:r>
              <a:rPr lang="ru-RU" b="1" i="1" dirty="0">
                <a:latin typeface="Bookman Old Style" panose="02050604050505020204" pitchFamily="18" charset="0"/>
              </a:rPr>
              <a:t>. </a:t>
            </a:r>
            <a:r>
              <a:rPr lang="ru-RU" b="1" i="1" dirty="0" err="1">
                <a:latin typeface="Bookman Old Style" panose="02050604050505020204" pitchFamily="18" charset="0"/>
              </a:rPr>
              <a:t>Нанні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Моретті</a:t>
            </a:r>
            <a:r>
              <a:rPr lang="ru-RU" b="1" i="1" dirty="0">
                <a:latin typeface="Bookman Old Style" panose="02050604050505020204" pitchFamily="18" charset="0"/>
              </a:rPr>
              <a:t>), «</a:t>
            </a:r>
            <a:r>
              <a:rPr lang="ru-RU" b="1" i="1" dirty="0" err="1">
                <a:latin typeface="Bookman Old Style" panose="02050604050505020204" pitchFamily="18" charset="0"/>
              </a:rPr>
              <a:t>Подорож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під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назвою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любов</a:t>
            </a:r>
            <a:r>
              <a:rPr lang="ru-RU" b="1" i="1" dirty="0">
                <a:latin typeface="Bookman Old Style" panose="02050604050505020204" pitchFamily="18" charset="0"/>
              </a:rPr>
              <a:t>» (2002, </a:t>
            </a:r>
            <a:r>
              <a:rPr lang="ru-RU" b="1" i="1" dirty="0" err="1">
                <a:latin typeface="Bookman Old Style" panose="02050604050505020204" pitchFamily="18" charset="0"/>
              </a:rPr>
              <a:t>реж</a:t>
            </a:r>
            <a:r>
              <a:rPr lang="ru-RU" b="1" i="1" dirty="0">
                <a:latin typeface="Bookman Old Style" panose="02050604050505020204" pitchFamily="18" charset="0"/>
              </a:rPr>
              <a:t>. </a:t>
            </a:r>
            <a:r>
              <a:rPr lang="ru-RU" b="1" i="1" dirty="0" err="1">
                <a:latin typeface="Bookman Old Style" panose="02050604050505020204" pitchFamily="18" charset="0"/>
              </a:rPr>
              <a:t>Мікеле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Плачідо</a:t>
            </a:r>
            <a:r>
              <a:rPr lang="ru-RU" b="1" i="1" dirty="0">
                <a:latin typeface="Bookman Old Style" panose="02050604050505020204" pitchFamily="18" charset="0"/>
              </a:rPr>
              <a:t>), «</a:t>
            </a:r>
            <a:r>
              <a:rPr lang="ru-RU" b="1" i="1" dirty="0" err="1">
                <a:latin typeface="Bookman Old Style" panose="02050604050505020204" pitchFamily="18" charset="0"/>
              </a:rPr>
              <a:t>Звір</a:t>
            </a:r>
            <a:r>
              <a:rPr lang="ru-RU" b="1" i="1" dirty="0">
                <a:latin typeface="Bookman Old Style" panose="02050604050505020204" pitchFamily="18" charset="0"/>
              </a:rPr>
              <a:t> у </a:t>
            </a:r>
            <a:r>
              <a:rPr lang="ru-RU" b="1" i="1" dirty="0" err="1">
                <a:latin typeface="Bookman Old Style" panose="02050604050505020204" pitchFamily="18" charset="0"/>
              </a:rPr>
              <a:t>серці</a:t>
            </a:r>
            <a:r>
              <a:rPr lang="ru-RU" b="1" i="1" dirty="0">
                <a:latin typeface="Bookman Old Style" panose="02050604050505020204" pitchFamily="18" charset="0"/>
              </a:rPr>
              <a:t>» (2005, </a:t>
            </a:r>
            <a:r>
              <a:rPr lang="ru-RU" b="1" i="1" dirty="0" err="1">
                <a:latin typeface="Bookman Old Style" panose="02050604050505020204" pitchFamily="18" charset="0"/>
              </a:rPr>
              <a:t>реж</a:t>
            </a:r>
            <a:r>
              <a:rPr lang="ru-RU" b="1" i="1" dirty="0">
                <a:latin typeface="Bookman Old Style" panose="02050604050505020204" pitchFamily="18" charset="0"/>
              </a:rPr>
              <a:t>. Христина </a:t>
            </a:r>
            <a:r>
              <a:rPr lang="ru-RU" b="1" i="1" dirty="0" err="1">
                <a:latin typeface="Bookman Old Style" panose="02050604050505020204" pitchFamily="18" charset="0"/>
              </a:rPr>
              <a:t>Коменчіні</a:t>
            </a:r>
            <a:r>
              <a:rPr lang="ru-RU" b="1" i="1" dirty="0">
                <a:latin typeface="Bookman Old Style" panose="02050604050505020204" pitchFamily="18" charset="0"/>
              </a:rPr>
              <a:t>), "Материк "(</a:t>
            </a:r>
            <a:r>
              <a:rPr lang="ru-RU" b="1" i="1" dirty="0" err="1">
                <a:latin typeface="Bookman Old Style" panose="02050604050505020204" pitchFamily="18" charset="0"/>
              </a:rPr>
              <a:t>реж</a:t>
            </a:r>
            <a:r>
              <a:rPr lang="ru-RU" b="1" i="1" dirty="0">
                <a:latin typeface="Bookman Old Style" panose="02050604050505020204" pitchFamily="18" charset="0"/>
              </a:rPr>
              <a:t>. </a:t>
            </a:r>
            <a:r>
              <a:rPr lang="ru-RU" b="1" i="1" dirty="0" err="1">
                <a:latin typeface="Bookman Old Style" panose="02050604050505020204" pitchFamily="18" charset="0"/>
              </a:rPr>
              <a:t>Емануеле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Кріалезе</a:t>
            </a:r>
            <a:r>
              <a:rPr lang="ru-RU" b="1" i="1" dirty="0">
                <a:latin typeface="Bookman Old Style" panose="02050604050505020204" pitchFamily="18" charset="0"/>
              </a:rPr>
              <a:t>), «</a:t>
            </a:r>
            <a:r>
              <a:rPr lang="ru-RU" b="1" i="1" dirty="0" err="1">
                <a:latin typeface="Bookman Old Style" panose="02050604050505020204" pitchFamily="18" charset="0"/>
              </a:rPr>
              <a:t>Цезар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має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померти</a:t>
            </a:r>
            <a:r>
              <a:rPr lang="ru-RU" b="1" i="1" dirty="0">
                <a:latin typeface="Bookman Old Style" panose="02050604050505020204" pitchFamily="18" charset="0"/>
              </a:rPr>
              <a:t>» (</a:t>
            </a:r>
            <a:r>
              <a:rPr lang="ru-RU" b="1" i="1" dirty="0" err="1">
                <a:latin typeface="Bookman Old Style" panose="02050604050505020204" pitchFamily="18" charset="0"/>
              </a:rPr>
              <a:t>реж</a:t>
            </a:r>
            <a:r>
              <a:rPr lang="ru-RU" b="1" i="1" dirty="0">
                <a:latin typeface="Bookman Old Style" panose="02050604050505020204" pitchFamily="18" charset="0"/>
              </a:rPr>
              <a:t>. </a:t>
            </a:r>
            <a:r>
              <a:rPr lang="ru-RU" b="1" i="1" dirty="0" err="1">
                <a:latin typeface="Bookman Old Style" panose="02050604050505020204" pitchFamily="18" charset="0"/>
              </a:rPr>
              <a:t>брати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Тавіані</a:t>
            </a:r>
            <a:r>
              <a:rPr lang="ru-RU" b="1" i="1" dirty="0">
                <a:latin typeface="Bookman Old Style" panose="02050604050505020204" pitchFamily="18" charset="0"/>
              </a:rPr>
              <a:t>), «</a:t>
            </a:r>
            <a:r>
              <a:rPr lang="ru-RU" b="1" i="1" dirty="0" err="1">
                <a:latin typeface="Bookman Old Style" panose="02050604050505020204" pitchFamily="18" charset="0"/>
              </a:rPr>
              <a:t>Це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був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син</a:t>
            </a:r>
            <a:r>
              <a:rPr lang="ru-RU" b="1" i="1" dirty="0">
                <a:latin typeface="Bookman Old Style" panose="02050604050505020204" pitchFamily="18" charset="0"/>
              </a:rPr>
              <a:t>» (</a:t>
            </a:r>
            <a:r>
              <a:rPr lang="ru-RU" b="1" i="1" dirty="0" err="1">
                <a:latin typeface="Bookman Old Style" panose="02050604050505020204" pitchFamily="18" charset="0"/>
              </a:rPr>
              <a:t>реж</a:t>
            </a:r>
            <a:r>
              <a:rPr lang="ru-RU" b="1" i="1" dirty="0">
                <a:latin typeface="Bookman Old Style" panose="02050604050505020204" pitchFamily="18" charset="0"/>
              </a:rPr>
              <a:t>. </a:t>
            </a:r>
            <a:r>
              <a:rPr lang="ru-RU" b="1" i="1" dirty="0" err="1">
                <a:latin typeface="Bookman Old Style" panose="02050604050505020204" pitchFamily="18" charset="0"/>
              </a:rPr>
              <a:t>Даніеле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Чіпрі</a:t>
            </a:r>
            <a:r>
              <a:rPr lang="ru-RU" b="1" i="1" dirty="0">
                <a:latin typeface="Bookman Old Style" panose="02050604050505020204" pitchFamily="18" charset="0"/>
              </a:rPr>
              <a:t>).</a:t>
            </a:r>
            <a:endParaRPr lang="ru-RU" altLang="ru-RU" b="1" i="1" dirty="0" smtClean="0">
              <a:latin typeface="Bookman Old Style" panose="02050604050505020204" pitchFamily="18" charset="0"/>
            </a:endParaRPr>
          </a:p>
        </p:txBody>
      </p:sp>
      <p:pic>
        <p:nvPicPr>
          <p:cNvPr id="9218" name="Picture 2" descr="Cesare-deve-morire-po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55726"/>
            <a:ext cx="1794991" cy="256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encrypted-tbn0.gstatic.com/images?q=tbn:ANd9GcShCgUgyqBftFJ8env-Vbilu-cV8grp-73cN1hBEbPosZGJF4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19" y="2676525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upload.wikimedia.org/wikipedia/uk/thumb/8/83/La_stanza_del_figlio_poster.jpg/225px-La_stanza_del_figlio_pos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48982"/>
            <a:ext cx="1872208" cy="267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986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0607"/>
            <a:ext cx="7892357" cy="528935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Французька національна школа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://2.bp.blogspot.com/-xT2g-YPMMJc/VSzxme_m0OI/AAAAAAAAADY/V6kv1ahwy34/s1600/6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7654"/>
            <a:ext cx="5760640" cy="36004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71550"/>
            <a:ext cx="6048672" cy="3935562"/>
          </a:xfrm>
        </p:spPr>
        <p:txBody>
          <a:bodyPr>
            <a:noAutofit/>
          </a:bodyPr>
          <a:lstStyle/>
          <a:p>
            <a:r>
              <a:rPr lang="ru-RU" sz="1800" b="1" i="1" dirty="0" err="1">
                <a:latin typeface="Bookman Old Style" panose="02050604050505020204" pitchFamily="18" charset="0"/>
              </a:rPr>
              <a:t>Сучасний</a:t>
            </a:r>
            <a:r>
              <a:rPr lang="ru-RU" sz="1800" b="1" i="1" dirty="0">
                <a:latin typeface="Bookman Old Style" panose="02050604050505020204" pitchFamily="18" charset="0"/>
              </a:rPr>
              <a:t> образ </a:t>
            </a:r>
            <a:r>
              <a:rPr lang="ru-RU" sz="1800" b="1" i="1" dirty="0" err="1">
                <a:latin typeface="Bookman Old Style" panose="02050604050505020204" pitchFamily="18" charset="0"/>
              </a:rPr>
              <a:t>французького</a:t>
            </a:r>
            <a:r>
              <a:rPr lang="ru-RU" sz="1800" b="1" i="1" dirty="0">
                <a:latin typeface="Bookman Old Style" panose="02050604050505020204" pitchFamily="18" charset="0"/>
              </a:rPr>
              <a:t> </a:t>
            </a:r>
            <a:r>
              <a:rPr lang="ru-RU" sz="1800" b="1" i="1" dirty="0" err="1">
                <a:latin typeface="Bookman Old Style" panose="02050604050505020204" pitchFamily="18" charset="0"/>
              </a:rPr>
              <a:t>кіно</a:t>
            </a:r>
            <a:r>
              <a:rPr lang="ru-RU" sz="1800" b="1" i="1" dirty="0">
                <a:latin typeface="Bookman Old Style" panose="02050604050505020204" pitchFamily="18" charset="0"/>
              </a:rPr>
              <a:t> </a:t>
            </a:r>
            <a:r>
              <a:rPr lang="ru-RU" sz="1800" b="1" i="1" dirty="0" err="1">
                <a:latin typeface="Bookman Old Style" panose="02050604050505020204" pitchFamily="18" charset="0"/>
              </a:rPr>
              <a:t>сформувався</a:t>
            </a:r>
            <a:r>
              <a:rPr lang="ru-RU" sz="1800" b="1" i="1" dirty="0">
                <a:latin typeface="Bookman Old Style" panose="02050604050505020204" pitchFamily="18" charset="0"/>
              </a:rPr>
              <a:t> </a:t>
            </a:r>
            <a:r>
              <a:rPr lang="ru-RU" sz="1800" b="1" i="1" dirty="0" err="1">
                <a:latin typeface="Bookman Old Style" panose="02050604050505020204" pitchFamily="18" charset="0"/>
              </a:rPr>
              <a:t>після</a:t>
            </a:r>
            <a:r>
              <a:rPr lang="ru-RU" sz="1800" b="1" i="1" dirty="0">
                <a:latin typeface="Bookman Old Style" panose="02050604050505020204" pitchFamily="18" charset="0"/>
              </a:rPr>
              <a:t> </a:t>
            </a:r>
            <a:r>
              <a:rPr lang="ru-RU" sz="1800" b="1" i="1" dirty="0" err="1">
                <a:latin typeface="Bookman Old Style" panose="02050604050505020204" pitchFamily="18" charset="0"/>
              </a:rPr>
              <a:t>Другої</a:t>
            </a:r>
            <a:r>
              <a:rPr lang="ru-RU" sz="1800" b="1" i="1" dirty="0">
                <a:latin typeface="Bookman Old Style" panose="02050604050505020204" pitchFamily="18" charset="0"/>
              </a:rPr>
              <a:t> </a:t>
            </a:r>
            <a:r>
              <a:rPr lang="ru-RU" sz="1800" b="1" i="1" dirty="0" err="1">
                <a:latin typeface="Bookman Old Style" panose="02050604050505020204" pitchFamily="18" charset="0"/>
              </a:rPr>
              <a:t>світової</a:t>
            </a:r>
            <a:r>
              <a:rPr lang="ru-RU" sz="1800" b="1" i="1" dirty="0">
                <a:latin typeface="Bookman Old Style" panose="02050604050505020204" pitchFamily="18" charset="0"/>
              </a:rPr>
              <a:t> </a:t>
            </a:r>
            <a:r>
              <a:rPr lang="ru-RU" sz="1800" b="1" i="1" dirty="0" err="1">
                <a:latin typeface="Bookman Old Style" panose="02050604050505020204" pitchFamily="18" charset="0"/>
              </a:rPr>
              <a:t>війни</a:t>
            </a:r>
            <a:r>
              <a:rPr lang="ru-RU" sz="1800" b="1" i="1" dirty="0">
                <a:latin typeface="Bookman Old Style" panose="02050604050505020204" pitchFamily="18" charset="0"/>
              </a:rPr>
              <a:t>. З 1946 року </a:t>
            </a:r>
            <a:r>
              <a:rPr lang="ru-RU" sz="1800" b="1" i="1" dirty="0" err="1">
                <a:latin typeface="Bookman Old Style" panose="02050604050505020204" pitchFamily="18" charset="0"/>
              </a:rPr>
              <a:t>відбувається</a:t>
            </a:r>
            <a:r>
              <a:rPr lang="ru-RU" sz="1800" b="1" i="1" dirty="0">
                <a:latin typeface="Bookman Old Style" panose="02050604050505020204" pitchFamily="18" charset="0"/>
              </a:rPr>
              <a:t> </a:t>
            </a:r>
            <a:r>
              <a:rPr lang="ru-RU" sz="1800" b="1" i="1" dirty="0" err="1">
                <a:latin typeface="Bookman Old Style" panose="02050604050505020204" pitchFamily="18" charset="0"/>
              </a:rPr>
              <a:t>щорічний</a:t>
            </a:r>
            <a:r>
              <a:rPr lang="ru-RU" sz="1800" b="1" i="1" dirty="0">
                <a:latin typeface="Bookman Old Style" panose="02050604050505020204" pitchFamily="18" charset="0"/>
              </a:rPr>
              <a:t> </a:t>
            </a:r>
            <a:r>
              <a:rPr lang="ru-RU" sz="1800" b="1" i="1" dirty="0" err="1">
                <a:latin typeface="Bookman Old Style" panose="02050604050505020204" pitchFamily="18" charset="0"/>
              </a:rPr>
              <a:t>Міжнародний</a:t>
            </a:r>
            <a:r>
              <a:rPr lang="ru-RU" sz="1800" b="1" i="1" dirty="0">
                <a:latin typeface="Bookman Old Style" panose="02050604050505020204" pitchFamily="18" charset="0"/>
              </a:rPr>
              <a:t> </a:t>
            </a:r>
            <a:r>
              <a:rPr lang="ru-RU" sz="1800" b="1" i="1" dirty="0" err="1">
                <a:latin typeface="Bookman Old Style" panose="02050604050505020204" pitchFamily="18" charset="0"/>
              </a:rPr>
              <a:t>кінофестиваль</a:t>
            </a:r>
            <a:r>
              <a:rPr lang="ru-RU" sz="1800" b="1" i="1" dirty="0">
                <a:latin typeface="Bookman Old Style" panose="02050604050505020204" pitchFamily="18" charset="0"/>
              </a:rPr>
              <a:t> у Каннах. З 1976 року </a:t>
            </a:r>
            <a:r>
              <a:rPr lang="ru-RU" sz="1800" b="1" i="1" dirty="0" err="1">
                <a:latin typeface="Bookman Old Style" panose="02050604050505020204" pitchFamily="18" charset="0"/>
              </a:rPr>
              <a:t>впроваджено</a:t>
            </a:r>
            <a:r>
              <a:rPr lang="ru-RU" sz="1800" b="1" i="1" dirty="0">
                <a:latin typeface="Bookman Old Style" panose="02050604050505020204" pitchFamily="18" charset="0"/>
              </a:rPr>
              <a:t> </a:t>
            </a:r>
            <a:r>
              <a:rPr lang="ru-RU" sz="1800" b="1" i="1" dirty="0" err="1">
                <a:latin typeface="Bookman Old Style" panose="02050604050505020204" pitchFamily="18" charset="0"/>
              </a:rPr>
              <a:t>щорічну</a:t>
            </a:r>
            <a:r>
              <a:rPr lang="ru-RU" sz="1800" b="1" i="1" dirty="0">
                <a:latin typeface="Bookman Old Style" panose="02050604050505020204" pitchFamily="18" charset="0"/>
              </a:rPr>
              <a:t> </a:t>
            </a:r>
            <a:r>
              <a:rPr lang="ru-RU" sz="1800" b="1" i="1" dirty="0" err="1">
                <a:latin typeface="Bookman Old Style" panose="02050604050505020204" pitchFamily="18" charset="0"/>
              </a:rPr>
              <a:t>націо­нальну</a:t>
            </a:r>
            <a:r>
              <a:rPr lang="ru-RU" sz="1800" b="1" i="1" dirty="0">
                <a:latin typeface="Bookman Old Style" panose="02050604050505020204" pitchFamily="18" charset="0"/>
              </a:rPr>
              <a:t> </a:t>
            </a:r>
            <a:r>
              <a:rPr lang="ru-RU" sz="1800" b="1" i="1" dirty="0" err="1">
                <a:latin typeface="Bookman Old Style" panose="02050604050505020204" pitchFamily="18" charset="0"/>
              </a:rPr>
              <a:t>кінопремію</a:t>
            </a:r>
            <a:r>
              <a:rPr lang="ru-RU" sz="1800" b="1" i="1" dirty="0">
                <a:latin typeface="Bookman Old Style" panose="02050604050505020204" pitchFamily="18" charset="0"/>
              </a:rPr>
              <a:t> «</a:t>
            </a:r>
            <a:r>
              <a:rPr lang="ru-RU" sz="1800" b="1" i="1" dirty="0" err="1">
                <a:latin typeface="Bookman Old Style" panose="02050604050505020204" pitchFamily="18" charset="0"/>
              </a:rPr>
              <a:t>Сезар</a:t>
            </a:r>
            <a:r>
              <a:rPr lang="ru-RU" sz="1800" b="1" i="1" dirty="0">
                <a:latin typeface="Bookman Old Style" panose="02050604050505020204" pitchFamily="18" charset="0"/>
              </a:rPr>
              <a:t>». У 1940-ві—1950-ті роки </a:t>
            </a:r>
            <a:r>
              <a:rPr lang="ru-RU" sz="1800" b="1" i="1" dirty="0" err="1" smtClean="0">
                <a:latin typeface="Bookman Old Style" panose="02050604050505020204" pitchFamily="18" charset="0"/>
              </a:rPr>
              <a:t>здобувають</a:t>
            </a:r>
            <a:r>
              <a:rPr lang="ru-RU" sz="1800" b="1" i="1" dirty="0" smtClean="0">
                <a:latin typeface="Bookman Old Style" panose="02050604050505020204" pitchFamily="18" charset="0"/>
              </a:rPr>
              <a:t> </a:t>
            </a:r>
            <a:r>
              <a:rPr lang="ru-RU" sz="1800" b="1" i="1" dirty="0" err="1">
                <a:latin typeface="Bookman Old Style" panose="02050604050505020204" pitchFamily="18" charset="0"/>
              </a:rPr>
              <a:t>усесвітнє</a:t>
            </a:r>
            <a:r>
              <a:rPr lang="ru-RU" sz="1800" b="1" i="1" dirty="0">
                <a:latin typeface="Bookman Old Style" panose="02050604050505020204" pitchFamily="18" charset="0"/>
              </a:rPr>
              <a:t> </a:t>
            </a:r>
            <a:r>
              <a:rPr lang="ru-RU" sz="1800" b="1" i="1" dirty="0" err="1">
                <a:latin typeface="Bookman Old Style" panose="02050604050505020204" pitchFamily="18" charset="0"/>
              </a:rPr>
              <a:t>визнання</a:t>
            </a:r>
            <a:r>
              <a:rPr lang="ru-RU" sz="1800" b="1" i="1" dirty="0">
                <a:latin typeface="Bookman Old Style" panose="02050604050505020204" pitchFamily="18" charset="0"/>
              </a:rPr>
              <a:t> </a:t>
            </a:r>
            <a:r>
              <a:rPr lang="ru-RU" sz="1800" b="1" i="1" dirty="0" err="1">
                <a:latin typeface="Bookman Old Style" panose="02050604050505020204" pitchFamily="18" charset="0"/>
              </a:rPr>
              <a:t>найкращі</a:t>
            </a:r>
            <a:r>
              <a:rPr lang="ru-RU" sz="1800" b="1" i="1" dirty="0">
                <a:latin typeface="Bookman Old Style" panose="02050604050505020204" pitchFamily="18" charset="0"/>
              </a:rPr>
              <a:t> </a:t>
            </a:r>
            <a:r>
              <a:rPr lang="ru-RU" sz="1800" b="1" i="1" dirty="0" err="1">
                <a:latin typeface="Bookman Old Style" panose="02050604050505020204" pitchFamily="18" charset="0"/>
              </a:rPr>
              <a:t>екранізації</a:t>
            </a:r>
            <a:r>
              <a:rPr lang="ru-RU" sz="1800" b="1" i="1" dirty="0">
                <a:latin typeface="Bookman Old Style" panose="02050604050505020204" pitchFamily="18" charset="0"/>
              </a:rPr>
              <a:t> </a:t>
            </a:r>
            <a:r>
              <a:rPr lang="ru-RU" sz="1800" b="1" i="1" dirty="0" err="1">
                <a:latin typeface="Bookman Old Style" panose="02050604050505020204" pitchFamily="18" charset="0"/>
              </a:rPr>
              <a:t>французької</a:t>
            </a:r>
            <a:r>
              <a:rPr lang="ru-RU" sz="1800" b="1" i="1" dirty="0">
                <a:latin typeface="Bookman Old Style" panose="02050604050505020204" pitchFamily="18" charset="0"/>
              </a:rPr>
              <a:t> </a:t>
            </a:r>
            <a:r>
              <a:rPr lang="ru-RU" sz="1800" b="1" i="1" dirty="0" err="1">
                <a:latin typeface="Bookman Old Style" panose="02050604050505020204" pitchFamily="18" charset="0"/>
              </a:rPr>
              <a:t>класики</a:t>
            </a:r>
            <a:r>
              <a:rPr lang="ru-RU" sz="1800" b="1" i="1" dirty="0">
                <a:latin typeface="Bookman Old Style" panose="02050604050505020204" pitchFamily="18" charset="0"/>
              </a:rPr>
              <a:t>: «</a:t>
            </a:r>
            <a:r>
              <a:rPr lang="ru-RU" sz="1800" b="1" i="1" dirty="0" err="1">
                <a:latin typeface="Bookman Old Style" panose="02050604050505020204" pitchFamily="18" charset="0"/>
              </a:rPr>
              <a:t>Пармська</a:t>
            </a:r>
            <a:r>
              <a:rPr lang="ru-RU" sz="1800" b="1" i="1" dirty="0">
                <a:latin typeface="Bookman Old Style" panose="02050604050505020204" pitchFamily="18" charset="0"/>
              </a:rPr>
              <a:t> обитель» (1948), «</a:t>
            </a:r>
            <a:r>
              <a:rPr lang="ru-RU" sz="1800" b="1" i="1" dirty="0" err="1">
                <a:latin typeface="Bookman Old Style" panose="02050604050505020204" pitchFamily="18" charset="0"/>
              </a:rPr>
              <a:t>Червоне</a:t>
            </a:r>
            <a:r>
              <a:rPr lang="ru-RU" sz="1800" b="1" i="1" dirty="0">
                <a:latin typeface="Bookman Old Style" panose="02050604050505020204" pitchFamily="18" charset="0"/>
              </a:rPr>
              <a:t> й </a:t>
            </a:r>
            <a:r>
              <a:rPr lang="ru-RU" sz="1800" b="1" i="1" dirty="0" err="1">
                <a:latin typeface="Bookman Old Style" panose="02050604050505020204" pitchFamily="18" charset="0"/>
              </a:rPr>
              <a:t>чорне</a:t>
            </a:r>
            <a:r>
              <a:rPr lang="ru-RU" sz="1800" b="1" i="1" dirty="0">
                <a:latin typeface="Bookman Old Style" panose="02050604050505020204" pitchFamily="18" charset="0"/>
              </a:rPr>
              <a:t>» (1954), «Тереза </a:t>
            </a:r>
            <a:r>
              <a:rPr lang="ru-RU" sz="1800" b="1" i="1" dirty="0" err="1">
                <a:latin typeface="Bookman Old Style" panose="02050604050505020204" pitchFamily="18" charset="0"/>
              </a:rPr>
              <a:t>Ракен</a:t>
            </a:r>
            <a:r>
              <a:rPr lang="ru-RU" sz="1800" b="1" i="1" dirty="0">
                <a:latin typeface="Bookman Old Style" panose="02050604050505020204" pitchFamily="18" charset="0"/>
              </a:rPr>
              <a:t>» (1953). У </a:t>
            </a:r>
            <a:r>
              <a:rPr lang="ru-RU" sz="1800" b="1" i="1" dirty="0" err="1">
                <a:latin typeface="Bookman Old Style" panose="02050604050505020204" pitchFamily="18" charset="0"/>
              </a:rPr>
              <a:t>розвитку</a:t>
            </a:r>
            <a:r>
              <a:rPr lang="ru-RU" sz="1800" b="1" i="1" dirty="0">
                <a:latin typeface="Bookman Old Style" panose="02050604050505020204" pitchFamily="18" charset="0"/>
              </a:rPr>
              <a:t> </a:t>
            </a:r>
            <a:r>
              <a:rPr lang="ru-RU" sz="1800" b="1" i="1" dirty="0" err="1">
                <a:latin typeface="Bookman Old Style" panose="02050604050505020204" pitchFamily="18" charset="0"/>
              </a:rPr>
              <a:t>французького</a:t>
            </a:r>
            <a:r>
              <a:rPr lang="ru-RU" sz="1800" b="1" i="1" dirty="0">
                <a:latin typeface="Bookman Old Style" panose="02050604050505020204" pitchFamily="18" charset="0"/>
              </a:rPr>
              <a:t> </a:t>
            </a:r>
            <a:r>
              <a:rPr lang="ru-RU" sz="1800" b="1" i="1" dirty="0" err="1">
                <a:latin typeface="Bookman Old Style" panose="02050604050505020204" pitchFamily="18" charset="0"/>
              </a:rPr>
              <a:t>кіно</a:t>
            </a:r>
            <a:r>
              <a:rPr lang="ru-RU" sz="1800" b="1" i="1" dirty="0">
                <a:latin typeface="Bookman Old Style" panose="02050604050505020204" pitchFamily="18" charset="0"/>
              </a:rPr>
              <a:t> </a:t>
            </a:r>
            <a:r>
              <a:rPr lang="ru-RU" sz="1800" b="1" i="1" dirty="0" err="1">
                <a:latin typeface="Bookman Old Style" panose="02050604050505020204" pitchFamily="18" charset="0"/>
              </a:rPr>
              <a:t>важлива</a:t>
            </a:r>
            <a:r>
              <a:rPr lang="ru-RU" sz="1800" b="1" i="1" dirty="0">
                <a:latin typeface="Bookman Old Style" panose="02050604050505020204" pitchFamily="18" charset="0"/>
              </a:rPr>
              <a:t> роль </a:t>
            </a:r>
            <a:r>
              <a:rPr lang="ru-RU" sz="1800" b="1" i="1" dirty="0" err="1">
                <a:latin typeface="Bookman Old Style" panose="02050604050505020204" pitchFamily="18" charset="0"/>
              </a:rPr>
              <a:t>належить</a:t>
            </a:r>
            <a:r>
              <a:rPr lang="ru-RU" sz="1800" b="1" i="1" dirty="0">
                <a:latin typeface="Bookman Old Style" panose="02050604050505020204" pitchFamily="18" charset="0"/>
              </a:rPr>
              <a:t> </a:t>
            </a:r>
            <a:r>
              <a:rPr lang="ru-RU" sz="1800" b="1" i="1" dirty="0" err="1">
                <a:latin typeface="Bookman Old Style" panose="02050604050505020204" pitchFamily="18" charset="0"/>
              </a:rPr>
              <a:t>новатор­ському</a:t>
            </a:r>
            <a:r>
              <a:rPr lang="ru-RU" sz="1800" b="1" i="1" dirty="0">
                <a:latin typeface="Bookman Old Style" panose="02050604050505020204" pitchFamily="18" charset="0"/>
              </a:rPr>
              <a:t> </a:t>
            </a:r>
            <a:r>
              <a:rPr lang="ru-RU" sz="1800" b="1" i="1" dirty="0" err="1">
                <a:latin typeface="Bookman Old Style" panose="02050604050505020204" pitchFamily="18" charset="0"/>
              </a:rPr>
              <a:t>фільму</a:t>
            </a:r>
            <a:r>
              <a:rPr lang="ru-RU" sz="1800" b="1" i="1" dirty="0">
                <a:latin typeface="Bookman Old Style" panose="02050604050505020204" pitchFamily="18" charset="0"/>
              </a:rPr>
              <a:t> А. Рене «</a:t>
            </a:r>
            <a:r>
              <a:rPr lang="ru-RU" sz="1800" b="1" i="1" dirty="0" err="1">
                <a:latin typeface="Bookman Old Style" panose="02050604050505020204" pitchFamily="18" charset="0"/>
              </a:rPr>
              <a:t>Хіросімо</a:t>
            </a:r>
            <a:r>
              <a:rPr lang="ru-RU" sz="1800" b="1" i="1" dirty="0">
                <a:latin typeface="Bookman Old Style" panose="02050604050505020204" pitchFamily="18" charset="0"/>
              </a:rPr>
              <a:t>, </a:t>
            </a:r>
            <a:r>
              <a:rPr lang="ru-RU" sz="1800" b="1" i="1" dirty="0" err="1">
                <a:latin typeface="Bookman Old Style" panose="02050604050505020204" pitchFamily="18" charset="0"/>
              </a:rPr>
              <a:t>любове</a:t>
            </a:r>
            <a:r>
              <a:rPr lang="ru-RU" sz="1800" b="1" i="1" dirty="0">
                <a:latin typeface="Bookman Old Style" panose="02050604050505020204" pitchFamily="18" charset="0"/>
              </a:rPr>
              <a:t> моя» (1959). </a:t>
            </a:r>
            <a:endParaRPr lang="ru-RU" sz="1800" b="1" i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3479"/>
            <a:ext cx="8064896" cy="720080"/>
          </a:xfrm>
        </p:spPr>
        <p:txBody>
          <a:bodyPr>
            <a:normAutofit lnSpcReduction="10000"/>
          </a:bodyPr>
          <a:lstStyle/>
          <a:p>
            <a:r>
              <a:rPr lang="ru-RU" b="1" i="1" dirty="0">
                <a:latin typeface="Bookman Old Style" panose="02050604050505020204" pitchFamily="18" charset="0"/>
              </a:rPr>
              <a:t>У 1940-ві—1950-ті роки </a:t>
            </a:r>
            <a:r>
              <a:rPr lang="ru-RU" b="1" i="1" dirty="0" err="1">
                <a:latin typeface="Bookman Old Style" panose="02050604050505020204" pitchFamily="18" charset="0"/>
              </a:rPr>
              <a:t>ста­ють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відомими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чудові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актори</a:t>
            </a:r>
            <a:r>
              <a:rPr lang="ru-RU" b="1" i="1" dirty="0">
                <a:latin typeface="Bookman Old Style" panose="02050604050505020204" pitchFamily="18" charset="0"/>
              </a:rPr>
              <a:t>: Жерар </a:t>
            </a:r>
            <a:r>
              <a:rPr lang="ru-RU" b="1" i="1" dirty="0" err="1">
                <a:latin typeface="Bookman Old Style" panose="02050604050505020204" pitchFamily="18" charset="0"/>
              </a:rPr>
              <a:t>Філіп</a:t>
            </a:r>
            <a:r>
              <a:rPr lang="ru-RU" b="1" i="1" dirty="0">
                <a:latin typeface="Bookman Old Style" panose="02050604050505020204" pitchFamily="18" charset="0"/>
              </a:rPr>
              <a:t>, </a:t>
            </a:r>
            <a:r>
              <a:rPr lang="ru-RU" b="1" i="1" dirty="0" err="1">
                <a:latin typeface="Bookman Old Style" panose="02050604050505020204" pitchFamily="18" charset="0"/>
              </a:rPr>
              <a:t>Бурвіль</a:t>
            </a:r>
            <a:r>
              <a:rPr lang="ru-RU" b="1" i="1" dirty="0">
                <a:latin typeface="Bookman Old Style" panose="02050604050505020204" pitchFamily="18" charset="0"/>
              </a:rPr>
              <a:t>, Жан Маре</a:t>
            </a:r>
            <a:r>
              <a:rPr lang="ru-RU" b="1" i="1" dirty="0" smtClean="0">
                <a:latin typeface="Bookman Old Style" panose="02050604050505020204" pitchFamily="18" charset="0"/>
              </a:rPr>
              <a:t>,</a:t>
            </a:r>
            <a:r>
              <a:rPr lang="ru-RU" i="1" dirty="0"/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Марі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Казарес</a:t>
            </a:r>
            <a:r>
              <a:rPr lang="ru-RU" b="1" i="1" dirty="0" smtClean="0">
                <a:latin typeface="Bookman Old Style" panose="02050604050505020204" pitchFamily="18" charset="0"/>
              </a:rPr>
              <a:t>, </a:t>
            </a:r>
            <a:r>
              <a:rPr lang="ru-RU" b="1" i="1" dirty="0" err="1">
                <a:latin typeface="Bookman Old Style" panose="02050604050505020204" pitchFamily="18" charset="0"/>
              </a:rPr>
              <a:t>Луї</a:t>
            </a:r>
            <a:r>
              <a:rPr lang="ru-RU" b="1" i="1" dirty="0">
                <a:latin typeface="Bookman Old Style" panose="02050604050505020204" pitchFamily="18" charset="0"/>
              </a:rPr>
              <a:t> де </a:t>
            </a:r>
            <a:r>
              <a:rPr lang="ru-RU" b="1" i="1" dirty="0" err="1">
                <a:latin typeface="Bookman Old Style" panose="02050604050505020204" pitchFamily="18" charset="0"/>
              </a:rPr>
              <a:t>Фюнес</a:t>
            </a:r>
            <a:r>
              <a:rPr lang="ru-RU" b="1" i="1" dirty="0">
                <a:latin typeface="Bookman Old Style" panose="02050604050505020204" pitchFamily="18" charset="0"/>
              </a:rPr>
              <a:t>, Серж </a:t>
            </a:r>
            <a:r>
              <a:rPr lang="ru-RU" b="1" i="1" dirty="0" err="1">
                <a:latin typeface="Bookman Old Style" panose="02050604050505020204" pitchFamily="18" charset="0"/>
              </a:rPr>
              <a:t>Реджані</a:t>
            </a:r>
            <a:r>
              <a:rPr lang="ru-RU" b="1" i="1" dirty="0">
                <a:latin typeface="Bookman Old Style" panose="02050604050505020204" pitchFamily="18" charset="0"/>
              </a:rPr>
              <a:t> та </a:t>
            </a:r>
            <a:r>
              <a:rPr lang="ru-RU" b="1" i="1" dirty="0" err="1">
                <a:latin typeface="Bookman Old Style" panose="02050604050505020204" pitchFamily="18" charset="0"/>
              </a:rPr>
              <a:t>ін</a:t>
            </a:r>
            <a:r>
              <a:rPr lang="ru-RU" b="1" i="1" dirty="0">
                <a:latin typeface="Bookman Old Style" panose="02050604050505020204" pitchFamily="18" charset="0"/>
              </a:rPr>
              <a:t>.</a:t>
            </a:r>
            <a:endParaRPr lang="ru-RU" dirty="0"/>
          </a:p>
        </p:txBody>
      </p:sp>
      <p:pic>
        <p:nvPicPr>
          <p:cNvPr id="4098" name="Picture 2" descr="https://encrypted-tbn0.gstatic.com/images?q=tbn:ANd9GcS5G_IQ3ikWLhJZzewEOIZLxBoJZVcBiyepMVE5hzIorRhG4C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51" y="875464"/>
            <a:ext cx="1512168" cy="209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graycell.ru/picture/big/burv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738" y="1419622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ww.wikireading.ru/img/245722_9_i_1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15324"/>
            <a:ext cx="1528421" cy="225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tatic.kinokopilka.pro/system/images/people/images/000/110/187/1388177770/110187_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72" y="1491630"/>
            <a:ext cx="1513609" cy="21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beyond.ua/sites/default/files/persons/luyi_de_fin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98" y="2998666"/>
            <a:ext cx="1896145" cy="20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upload.wikimedia.org/wikipedia/uk/thumb/1/19/Serge_Reggiani.jpg/230px-Serge_Reggian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84" y="3029909"/>
            <a:ext cx="1368152" cy="184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68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3478"/>
            <a:ext cx="8352928" cy="1272156"/>
          </a:xfrm>
        </p:spPr>
        <p:txBody>
          <a:bodyPr>
            <a:normAutofit/>
          </a:bodyPr>
          <a:lstStyle/>
          <a:p>
            <a:r>
              <a:rPr lang="ru-RU" sz="2000" b="1" i="1" dirty="0" err="1">
                <a:latin typeface="Bookman Old Style" panose="02050604050505020204" pitchFamily="18" charset="0"/>
              </a:rPr>
              <a:t>Саме</a:t>
            </a:r>
            <a:r>
              <a:rPr lang="ru-RU" sz="2000" b="1" i="1" dirty="0">
                <a:latin typeface="Bookman Old Style" panose="02050604050505020204" pitchFamily="18" charset="0"/>
              </a:rPr>
              <a:t> в той час </a:t>
            </a:r>
            <a:r>
              <a:rPr lang="ru-RU" sz="2000" b="1" i="1" dirty="0" err="1">
                <a:latin typeface="Bookman Old Style" panose="02050604050505020204" pitchFamily="18" charset="0"/>
              </a:rPr>
              <a:t>з’явилися</a:t>
            </a:r>
            <a:r>
              <a:rPr lang="ru-RU" sz="2000" b="1" i="1" dirty="0">
                <a:latin typeface="Bookman Old Style" panose="02050604050505020204" pitchFamily="18" charset="0"/>
              </a:rPr>
              <a:t> й </a:t>
            </a:r>
            <a:r>
              <a:rPr lang="ru-RU" sz="2000" b="1" i="1" dirty="0" err="1">
                <a:latin typeface="Bookman Old Style" panose="02050604050505020204" pitchFamily="18" charset="0"/>
              </a:rPr>
              <a:t>досі</a:t>
            </a:r>
            <a:r>
              <a:rPr lang="ru-RU" sz="2000" b="1" i="1" dirty="0">
                <a:latin typeface="Bookman Old Style" panose="02050604050505020204" pitchFamily="18" charset="0"/>
              </a:rPr>
              <a:t> </a:t>
            </a:r>
            <a:r>
              <a:rPr lang="ru-RU" sz="2000" b="1" i="1" dirty="0" err="1">
                <a:latin typeface="Bookman Old Style" panose="02050604050505020204" pitchFamily="18" charset="0"/>
              </a:rPr>
              <a:t>відомі</a:t>
            </a:r>
            <a:r>
              <a:rPr lang="ru-RU" sz="2000" b="1" i="1" dirty="0">
                <a:latin typeface="Bookman Old Style" panose="02050604050505020204" pitchFamily="18" charset="0"/>
              </a:rPr>
              <a:t> </a:t>
            </a:r>
            <a:r>
              <a:rPr lang="ru-RU" sz="2000" b="1" i="1" dirty="0" err="1">
                <a:latin typeface="Bookman Old Style" panose="02050604050505020204" pitchFamily="18" charset="0"/>
              </a:rPr>
              <a:t>фільми-мюзикли</a:t>
            </a:r>
            <a:r>
              <a:rPr lang="ru-RU" sz="2000" b="1" i="1" dirty="0">
                <a:latin typeface="Bookman Old Style" panose="02050604050505020204" pitchFamily="18" charset="0"/>
              </a:rPr>
              <a:t> </a:t>
            </a:r>
            <a:r>
              <a:rPr lang="ru-RU" sz="2000" b="1" i="1" dirty="0" err="1">
                <a:latin typeface="Bookman Old Style" panose="02050604050505020204" pitchFamily="18" charset="0"/>
              </a:rPr>
              <a:t>режисера</a:t>
            </a:r>
            <a:r>
              <a:rPr lang="ru-RU" sz="2000" b="1" i="1" dirty="0">
                <a:latin typeface="Bookman Old Style" panose="02050604050505020204" pitchFamily="18" charset="0"/>
              </a:rPr>
              <a:t> Жака </a:t>
            </a:r>
            <a:r>
              <a:rPr lang="ru-RU" sz="2000" b="1" i="1" dirty="0" err="1">
                <a:latin typeface="Bookman Old Style" panose="02050604050505020204" pitchFamily="18" charset="0"/>
              </a:rPr>
              <a:t>Демі</a:t>
            </a:r>
            <a:r>
              <a:rPr lang="ru-RU" sz="2000" b="1" i="1" dirty="0">
                <a:latin typeface="Bookman Old Style" panose="02050604050505020204" pitchFamily="18" charset="0"/>
              </a:rPr>
              <a:t> — «</a:t>
            </a:r>
            <a:r>
              <a:rPr lang="ru-RU" sz="2000" b="1" i="1" dirty="0" err="1">
                <a:latin typeface="Bookman Old Style" panose="02050604050505020204" pitchFamily="18" charset="0"/>
              </a:rPr>
              <a:t>Шербурзькі</a:t>
            </a:r>
            <a:r>
              <a:rPr lang="ru-RU" sz="2000" b="1" i="1" dirty="0">
                <a:latin typeface="Bookman Old Style" panose="02050604050505020204" pitchFamily="18" charset="0"/>
              </a:rPr>
              <a:t> </a:t>
            </a:r>
            <a:r>
              <a:rPr lang="ru-RU" sz="2000" b="1" i="1" dirty="0" err="1">
                <a:latin typeface="Bookman Old Style" panose="02050604050505020204" pitchFamily="18" charset="0"/>
              </a:rPr>
              <a:t>парасольки</a:t>
            </a:r>
            <a:r>
              <a:rPr lang="ru-RU" sz="2000" b="1" i="1" dirty="0">
                <a:latin typeface="Bookman Old Style" panose="02050604050505020204" pitchFamily="18" charset="0"/>
              </a:rPr>
              <a:t>» і «</a:t>
            </a:r>
            <a:r>
              <a:rPr lang="ru-RU" sz="2000" b="1" i="1" dirty="0" err="1">
                <a:latin typeface="Bookman Old Style" panose="02050604050505020204" pitchFamily="18" charset="0"/>
              </a:rPr>
              <a:t>Дівчата</a:t>
            </a:r>
            <a:r>
              <a:rPr lang="ru-RU" sz="2000" b="1" i="1" dirty="0">
                <a:latin typeface="Bookman Old Style" panose="02050604050505020204" pitchFamily="18" charset="0"/>
              </a:rPr>
              <a:t> з </a:t>
            </a:r>
            <a:r>
              <a:rPr lang="ru-RU" sz="2000" b="1" i="1" dirty="0" err="1">
                <a:latin typeface="Bookman Old Style" panose="02050604050505020204" pitchFamily="18" charset="0"/>
              </a:rPr>
              <a:t>Рошфора</a:t>
            </a:r>
            <a:r>
              <a:rPr lang="ru-RU" sz="2000" b="1" i="1" dirty="0">
                <a:latin typeface="Bookman Old Style" panose="02050604050505020204" pitchFamily="18" charset="0"/>
              </a:rPr>
              <a:t>»</a:t>
            </a:r>
            <a:endParaRPr lang="ru-RU" sz="2000" b="1" i="1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http://www.game-ost.ru/static/covers_soundtracks/7/9/79666_3795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03598"/>
            <a:ext cx="352839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MTEhUTEhMVFhUWGBUaFRgXGBkdGBUYGBgYGBgaFRcYHiggGBolHhgVIjEhJSkrLi4uGB8zODMtNygtLisBCgoKDg0OGxAQGzImICUtLS4tLS0tLS0tLS0tLS0tKy0tLS0tLS0tLS0tLS0tLS0tLS0tLS0tLS0tLS0tLS0tLf/AABEIAQgAvwMBIgACEQEDEQH/xAAcAAABBQEBAQAAAAAAAAAAAAAEAQIDBQYABwj/xABCEAACAQIEAwYDBgQFAwMFAAABAhEAAwQSITEFQVEGEyJhcYEykbEHFCNCUqHB0eHwM0NTcrJigpJjovEVFiRz0v/EABoBAAIDAQEAAAAAAAAAAAAAAAEDAgQFAAb/xAAwEQACAgEDAgUCBgIDAQAAAAAAAQIDEQQSITFBBRMiUWGBkSMyUnGhwRTRM+HwFf/aAAwDAQACEQMRAD8ANa4QQDcuSdh3t39/FUf3lf8AUfUCD3l2IJCgzm2kxU160DqTBIyzMZvLfX+tN+6JGxjproM2eB5SKLR6ny49oogOKXfvGjn47vOeeb1PtUjYhdfG0gEnx3NgYJGuo/pTRg0iIkSNJ0kf/NSXMGpEFZiTz5yCZ9CfnUcMKqX6UNN0AA5mg7eK5rpPXoD8qYMSmnjOpgeJ9fQzvUzYcEAGfCdNdtIAJ9CaQYNMpGXTeOXXSotMn5UeqiiJLqnYk6EjV9gdefmKRLitAEkkSNW208/MVIuHURHLbU6SZI9JANcmHUEQIiYjoTJ09a7DO8pfpQxssE6aaHWSDpp66jTzphuJMRrppl1kkgCOsgipu4XxeEeIy0RqdPijnt50hwqdI9zqZJn1kkzRwHy12SB0v2m0AB20yjWRPT1+RpM1sgmFhQSTlGmk/QipjbtKT8AIUMdQCFGgYyZA032p1uymXwgZWHLUMCBtHKKizowT7L+ActbzBSoBMQCg2Mn5Qppq37REhQRlz6IJy6kn9iKKOGU8v7gjf0J+ZptzD2wCzKoENJMAZSDmkzoNfTWhyF145wgb7xaEyq6Eg/hjcCenSpWyeEHuwWnKCEloEmBGtPt27bAMuUg6gqdDPMEH1p75VXMxVVX8xIAXTqdtKOAqCxl4BHvWwSCo0bJ8C/FExtSvdtjdV+IqfAsAxOumgPWpk7pyyqbbkHMyhlYgsIzEA6aaVILAn4R0Om8UGjlDPKwBm8g/KNRmnIPhmJHlOkV1vEoSAFEmNMq81kGOkVNeW0ilnKKoMy5gCfXb08ql+6r+kaREDbpFFAcX8EFy9bUwVG6qPCsEsNB7/tSDE2ySoXUb+FdPEEj5/SibyooZ3yqABmZtAANpJrrNu06hlCMpAIIggjlqP70o4A1zjgHN1ATIAh8kkCM0gfLUUjw1skLoQIJA1GYD2o1cMv6RrodN5pmItjI0Actttx096LO29ngpe3+EV/uYYTOJRf8AtYiR71ouJ4gWhOVmZnW3bRd7jsYRRMAeZOgiqntlg79z7t3No3e7vrcaGQQFjSWIg0FxjA43ErddrRTJftvYsl1DlVEXAHQwCRHPrFMM+c5QnNxTz+wX/wDc9sLbKWrjs63WKaBkW1PenUw5ADGF1IBpnb9M3D7rAsNLTDcSCyiGHMQ23UUPxbAYm7bSMLkKBzhhZK58NcDL3a3DIBtlQ0xMSDVn2vwl+9gXtIneXXFsMAVABDKzMMxE6ry/VQO8yycJqXt7FFhrS4bG4MWxlXE2YuiTBYDRzPMaGrK52mULdJs3cq2heQjKe8tFsoYx8A5idSK7C8MvXsTZuXrRsph7BtqGZGZ7jCC0ITCjqfKq3CcDxdrCX8KthT4Lilw6ZsSWIFoiT4Qig6HrFRYqMra16E8P4+A+/wBp8veZsLe/DRLjS1vS08Qx18xpvrT+K9o0s3AvdsyAWzecbWBcIyZuUnNMVW8R4Zi3OJjD/wCLhbFpfxLfxpkzfm8jU2K4BfbvlCDLikw+cl1/AdAouZhPjG8ZZriau1Dyv6/cmTidqy2McWnBW9bV8ziGd9A0nRE1mTyqe/x4rbBNki5+MWR3VQqWSAzZyYYGQFjcnSaHfhmJNzGE2Ea3euWyFLrNy2vhZV18DZdQWiDQi9ncQqYW5lS4+He6Fs3WBAtMfw1L7Fl3jbptQycrNQuEn9vkF4nZR3xj5WXvMFaulW+JWnmOR02qyTjHc2rCLb7yLOG7wBoYd6IQW03dtCY9KjxXCsYz3syJcNzCLaL94q5rk5joYOksusTlBnWmrwbErctXrYtLcOHSzcLEE2CoCm5bP5jlGw69KDwRiroybinz8fJaYTi5uX2ti1KK9y2zhpZWQEy6D4UMaHnQ/anG+C7h1TOzYe/ceWyhERfi82mIHOuwvC7/AN8F5lUAG4LlxWX8e2dLSm2NQy+HxHpTuO8HvXLxu2Db8di7YuC4SAA4PiEAyR9QKKxksOVzpllc5/gBwfF+4wuHVUDkWEuOC2XwlwihB+dyW+HyNE9u7AfA3SQZXu3WdCrZgNR6MRFDWuA4i392uoLPfWrJssHMhNwlxDEFlB2FW3aLh9y9hHs2ypuMEEvoNGDMZiNY/egCCtdUozXbhfQpOzeGVsSbyW+4t2LK27imAzMyzmKDWIkzzgUXgu04Nxu9t5LRtPdsPOty2hbVhOkwakucBvNftXQ6qrWRaxagzmAWPBp4gdNdNqjw/Zh2RLV4oFtWL1q2ykkv3jEqzLHhyiNOpoi4LUVpRgmvp1/8gLtPfuXsHe72wECrYu22BJBztEGQBnAJmJ+hq0HHWXv1u2lW5aNlQocFWN4Lkl9l+IT0oPE8Gxr4R7DtaJCW7dtQYBCNJuMT+eAqx5UvEOzt++cZ3ndp362e7hyYe0FAnTRTGprkCXnqWYp5a7/UG41xK7dsWiLaCMYiHxTbuFH8JRiNUJGp+tGY7j33VsiWFNmwUXEsh8Np3Mlbc6tBnlQPaK9cRMNbvlO8fEWWS3bH4du3bASFO0kwY86suI9nbjPilUp3OKdGckkPaIaXKiPHOsesUSKdzk3Hrxn7Ctx1nvvhjhrmXvDZa4raBShOfMNA0HNvtXdis33C3mVQNcpBkkZt2EaGfWrDhODupfxbXMipeebeVpIULlGYf7Qp+dM7N8OuWMKtm6wZln4dgCZAB51w+qNrmpTz0f8A0aSKawp4P0phNTyX0dbFKy11ulJqLZyXJGRSqN/Q0rmmr/OoZJCCuApBSopJ0BPoKDkl1A8dyJy2aMoK9cwnbTw+tQh7sGUWY08QEnoavLHC5+Mx5DU+55Udawdpfyj31rPu8Tqr4XP7CJXxT4yzJuLpAgAGGnUEDQgH0nWoil6JYGZ1ClTICwwWfzZtekVuhbXkB8hSGwp3UfIVU/8AsL9Il6j4MMtm9lWSJzAtEQVMZoHLnT+6uxrvnncAlIOk7TJHrW1+7jpFRXMP5A0Y+LrP5QrUIxK2L8asMwadxlYRG0aQTPqBRGFsuJzmdFiTOseLl129TWju8PQ8o9KCucMcHwkH9qt1+IUz6vA+uyHuAgCuAqW5hXX4lI8+XzFQrvVyNkZdHkemnymIRXAUjeVdNTTDgju4VGKsyqzISUJGqnqPOpBSClBokdqQornro0pDRycw0V0U6aQ1IgiNadSIaWaiySGGpMLZZzCjr6e9SYfDl2ge56Vf4XBhRA009zVDVayNPC6iLr1DhdSuw/DVHxeI/tRqoBsIohbQpwtjpXnrdVOx5kyjK1y6sHArstEG2KYbXTWk7skVJEGWnK9I5jeo800duRmMoLRgRpG5G/Tf96ktgEiTAqtwt9SmZWX/ABbqnyYPqDIGu1dxPGgYe66t8KEyjLmGoBIJkaTPtTXpnG1LHGV/JVlL05C71kSfIxUJWpOO8TsYZib11UDMcpM68ydAdADJOwmosY3hlPEXgJBHiZvggzGu/oK51TU9uOrwicLVgejcjtUGJ4Wj6jwnqP4ipr14wobLmCqGyjTMAM3rrT8Pd1j5V0t9M3sfQbGUtu5cGYxWEZDDAeREwfSh4rY3rKsuVhIIrL4/CG22U7cj1H8629Frlb6ZcNF6jUb+H1BSKWuJFcTWmWjo+tLFJNKDRIsMri3KlJ86Y9EC5Gjei8BgmuGBsNz0/rUGDsG44Qc/2HMmtbZtrbUKNAPmfM1n63VeUtserKupv2LbHqyPC4NUEKPXqfWpctMW8S0bDr/KoLrEkamvPyU5+uT6md6m+ScrSRQbqZpQSOZpTrGbH7hmWlC0Mt8jeiLVwHao7WiDTQj2gd6DvWcp+hqxplxARBrovDOjPDMbxS1aa1fwd85VxV2cO+hFm5cQw76gqouKNRrJHKadZ4ObQGGsYRQowl/7w6DMj3CmREBUDMxIZjPpTO1OCZrqKoki2WScsNcS4pUMWICrBJJ8qBwWOvcMv4PDNcR+8vO13u2JHd3yFIYkasLh7yR0jYmvWaVqdKb9jPv4seC64DwvGXxkxyYe2Ldm9bgFmuZLqhVLITAIyt4iTIJEAiaJ4fglS5hrCq123hFJF0kogfKBbPda94xRtGzQMzGJGhvYvF2s9wSxutlDs4Jzlc41frofCYiDG9WFi2VTJnZxmZlLZZykkhZUAQJgeQGppeutjVXnv2BUm5FWy6meppo3060Xi08VQha86pZWTajLMQ8a6iocZhVdYInp/Sn4Y7+tTUrLjLKK+dr4MfjcIUM/l5Hp5Gha1eMw4kzsazWNwxttHI7Hy6V6HQ6vzVtl+Y1aLlNckBNdmpDSrWkh7DWrnpW/apcHhjccLy3PkKnNqEXJiXJJZZa8AshUNyPE+3+3+po9tdTTbaAAACANvSpVQnavJ6i12TcjKnLMnJlNxu/dR8L3The8xC27ggHOhtu51O2Xu50/V5Va3BoDGk1TdqsJeV8PiU/ETDszXLQ+LXQuvXwyI/rWdxd2599t3hfua3EIV7i90bLlV7pbQnXxZsx1Om1XIaV3VpxfRP7lR3bZPJt2Gtdlo5rIBIgaVG1gVmPrgsq1MFIpAKnNk8qjIriakmT2bs770+hQanttIqDQuUccnNw2xfIXEWrd1YMLcUMJ0/UDG1DcY7OYK4bSiyqXbR7yzkGQjIQWErAK+IEqdKMXTXnoapuPcJvXQMXauEX7Bm2rMe7uj8yFdlJGgaPWeW14dqE4eU/v8FS6HO5Al7sc9vFnEM2ZLr5r1tLjrnjVQ6klSoYAwoEnyJq+GNM5XwpVNArW3VoHmuhj0mhOE8XOLHeMj2yCyMjqy5WESATow/6hIqwIper1slN17ePk6FSxnuwY3bdxsttznBjK6lSdzpI12NNeyVMMIqTEnbyqN7rEAEyBt7+dUpTqkuI4ZcrU0uvA/D86nqHD86nFVZdQS6kGJGgqt4lhc6EDcaj1/rVrf2qAinVTcWpIbXJrkxk0gozimGNtyOR1X06e1BelesqkpxUkaisUllB5q/4Rh8qZo1bX2G1UYUmI5wPmYrW2LWw5ACqfi1m2Ch7lHUWelIWzaneiU9K4Uj3AKwDObbHVUYns7hkb753al7SlrYkhc/ikkTBPiAHSKOa4Tzox8OThyuUEkEgHruJmtPwtvzH7YE3LCBhj1uJbuDQXLYYevMHzGlIWHWhXyottZC/4gVJ8RnKx05EfQ0pNV/EYbb3gbRHMAmke2DQ6sf75U+ziQ2xBjcggx6xtVLa8dBu3BE6RS2TB9aIdZFCHSojE8oMNQ4u9mO0QAI5aTy2qUdaFc6mpQnKKaXchGKbyEYO9oVaSp8zK+nSnNQt3E27QBu3Et5ts7BZ9Jptjidm6D3V23cInRGBI9t6lLfOPK49yPG7gW6ZJplOmnIsmlFjoia2sCn1wNdUM5YnuRXuQqEU642tIDU0NS4BeL4XPZJ/MksPTcj5VlBW9tbetYbEWsjsn6WI/fSt3wm1uLgx2mn1iWuCTxqP+ofWtcqwIrO8ItTdXyk/IfzrRXngTUfGJZsjH4K2olmSRDdux61CWqMtTl1051kY4Ao4DeG2QzFjsI0qyt3gxIG0b8uenrQeAXKrH5/yqbh539v41taOzy1CCX5s5KNvqbfsBcRwiG5nCjNlALczuB7gGJ31NVvE8XbsWy9yY0AHNidgPWrXGP4ifb5VCuCtXcr3FDC02ZZ2DAHXzgH6VSmnfqmvn+B0HsgsnmHEOFcTx5lx3NmZS2WK6EwCwGre8VNh+wn3ZFf71dtYgkkG1GUdAVOrafOtN2n7WLhwXjMS4VRzIG0RvvWJxuMxF5u8v3xZdmm3biSI+EOBopPnWmoxSxEny3ybngnEbmlrEZS8StxJCXQNyFOqPsSu2sirS+P3rB9l+K3Xxgs3QBOZo08MLGkbb1uX2g+x8udY2rrULOB0MBOfwz5Vlu2XG/uuGZ1OV2OVDEwTuYrSOSQFHvXnP20W17rDAtH4jAjyMSfUa1HR1qdqTBOW2LZ5uTfxTlbS3sQ8S7HM5B3lmOijzMUE74jC3AxD2nGqMJHujcx6aV6wtrLhsdhrqLhMIvcrZuZMneljJmSe9JUBvc0HiOE4e3gnR7hxBY5lzqRk0gC2v5RHSvQuyMeGipGlz5RoOwHan79aIaBetx3g5Mp0Fwe+hHWtmiRXzt2A4qcHxG0WJys3d3Brs8DX0OWvouNawvEdOqrMx6MdVa5xw+xxqPEXsqsR8QViPCW2G+Qasf+nnSXr0etBXiGBDkhSDmIJELEkgjXaaqadfiJtZHODcTLfZzxu7iLNxLzF2stAc/EyvJAYdRqJ6ela8msd9m9tPu929bUrbvX3KKTICIciwTqZIbetjZEn61a1qStlgNOVWmwxNAKx/GFi/c9R9BWxNZLjX+M/nB/aKf4Q8Wv8AYZR+YvuAL4mnkB9aOxr6x0oXs8fG3mPoafeMsx86Z4kn5/2FtZtY0GrCzayjzofAW9c3Tb1o+az2uBVs+cCNd8OWKgOOyTA1P7etNxmIy6Df6VWk0xWzTUs9Oh1dKksvoOe8zHXUk/uaj7ScaTCWCpPiiT7n+Jp2HUlvD8WuX1jSax32kYI9/hcODL3czuSdwgCqP+R9q0NDXnM2de0mkihwfGbl7GJciVtzp0npWkFzDNiDijabvEIz/iASwGn4ZIBePcTWZ4DhXtA3lAIzuPIhTB996s8WbN497h762rzALcBMOwAiGBlToY8Q6VakueOh0X6eSTsdhra8RulLhe21u8wkBSma7oDG51Ik9K3p1ByyJ0BPXyrF9hcELV5ku5Fe6vhAYflJIUTqfD9DW2tHNc02WY+lZWt5sJQXA17o5zB6fxryX7YsSGupaBJCpJ9WP8q9asRmZG6mK8Y+010bFHI0kSpHTL/Zpnh0fxs+wNR/xtGt7M8Vv8Swidz3Xf2FS0+cSUVdc9sflLqIzeoqK7gWw1u5cxdx3uORlV2zEb6KsmN6qfsw7G3YXiFy7dsL/lC0QHur+YtP+WeQ5xVriuxr3Lz4m3iXvifGCPxLZ31UaEelaNu3c1kXROSR5b2hwrJiMzSDc8YjSJ/iCK9o7GdtVxlsWz4b6IM3S5l0LL/EV5t9oABFgwcym4jSCCPhYSD71b/ZVwZlY4q6ros93YJBCuzDxyfQCOsmhqoQto3S7dCFacbse56hm1rL9tONPYUW1QsLuRVKuVcuzwAhE9NjWlrz3tLi7eI4natO5WzhlzXGQnNnEOwQj8wORRGszWZoq07Mvoi/qXthhdzadnzC9ytvL3ZdQBscrlXP/nm1rS4exA86quy/DHQPevSLl2IQ69zaWciE82gkt5kir2qupa3vAh2ZWERXNAT01rJcWb8SfL+JrScRu/l+dZniDS/oBVzwyP4v0LNEeMlzw2/luqTsSQffT60WTvVPHSra02YA9RV7xaHKmGyGHuLXCrCCm47GC1ba4/woJMbnoB1JMD3qaNI9Kpe12EF7DtZLOoJRmNuM+VGDHIDz0rIrSlNJ9DOfJiMd9oDoQ72AUZmAIbUxEgGdSJFaSxx3Dtat3u8CpcXMuacw5GR1BBHtWJ7W9kXe6i4I98otZzMKUBg5i3PNA2509MEMOi2rr2DdtC0FNwEW1W5OYmdTlJ+KNQZrYnpKnjgNd0k37GhbtlbQi5btYi8EYhe6XwCZAzACWYgnbaBVNj3xGNxNi/Zs3bt1MxXLFpbKBtcwuGS0HnvrAqhtX3XEPhjbW4Jyo3xop1bPZXOobMTM1d2uJi0QHuMHQKzlLbhUJgRnGhGm8xT8bMJI5Ynl5LLAdm8bcQC1hVS2xZ5e8ADnOaCoBZdSZEUYfs9s4dLuMxlwswXMbdqVQkfCub431MTPtWv7IcZN5Tbuf4qQSf1q2oaP75daF+0O8cmHsqYN2+k/7bYNw+3hpijFQchTnOU1WzPYDgOFsoGK/irrmkkhwNSs+c1ecCu51zcyNfUGDVHjsSpOQkgkgKdxm1gEDXUwNudWfZRvwUP6gSPdjH7ViatPbuZfeEmkFcTtsMxTRiDlPINGh+cV4rxHsVjmLXDh2jOqvlYO5DGGcKskr1avcb6MzkA6BASOeYscpHtm/ahE0gjT+9ajp73R074IbVdDHsEXgttRaXRUCqP9qiB9KoeD8RFnHqJ8Nz8M+ZOq/uPrVzjGAbIZnKpkjRtNwedZey6LjLT3dFS4rT00In96vRz5hLanSb/jPZnDYlSLttWB3kT1112qW3wVBhvu+6hcoJ3AE5fl1rzHj3bd8bexFvD3cmEwyM1xl07yPCAz7wzaKq6mKsezPDsbiED3MResgPABYGVVWXIoUlcuoOYkmV6VfcYLqjNTk11DcXxBbGCuYm78dsOpU6fjKcoWPMgH0IrzP7OBnxYuPrmdZJ5nPJPz+lWn2kcAxNu2WW+L6ghnBDC4pAiTBKtMCTp8NP4Ei2sWbSEFcP8AdLIZdmZQput73HuVTjTGuqTj3HuUpzWT14Go79/KPoKiv4oDbU/SgXYnc1gpZfJbrqz1IrjnUk+Zqiu3MxJ6mr2+ItXG5BSB6nQfWs5mrb8Kj1kXq8Phdi2LaVYcPuyI5iqs7U+zeKtm+fpWjrKvNqa+xKde6JshVfjT4vYfzorC3gyAigsYfGfavLtNPDMqqOJ4YE+Ft6ghVUlC0aA5DIzR/ZivNu1di2WItfiFmYlzsd/Co5LqB/8AFejcQI7q4WggI8g7RB3ryfD47KwFzbUBuRmd+hrX0G6Sy2G/C4KjhfDTcuBQzKTGQzMEbpoeRGnIivXuzHHGXNbxsXFuypuRBVSB4WA0yanUajnO9ebWAX8SjKVIKt1AGnqN6tU7Q+HJctsbv5SolH6GTsfpzq9KUs8CYQg4+ou+CYs4S8VPifDuV0Px2t11O8oVI9qte2vFVuY7CBWBQYe7cB5eMqqn1gNWH4g1y2yOxLOVXN5dBPkIFPuOMwvc1WN90mSAOUEml5wmvcZtW5SXYteIcQyN3irmNs51EHVkll0G+oB9qv8ADXrxxWWwctq2mFe1a8AS5h7uUXHNxjOZQTAX9Gs5hVN2bw5uXxciUtyWPLUED9iTTl4z3S28O9r/APLsPbw2GdTkQ2HZEAuGdssDbzEGl1RhNuuRHUtr1r6m34W6O126t12lu6NtpCobLMCyqf1T8XPSn4uxuw96g4HauI2KtPJW1eAt3G+O4j21cZz+cqSUnc5ROutWZrG1ydd232SX0O08+Mg3E7eaxYuzohyt6N4frlrDdq7PxDXUH6RXpNqznsXLXkY99R+9YDjHELeQG5o4kQRz568q1V6lCxd0MqnxKJ5p2awlxMI50Xvsdg7JDjwsEW9e10zQH7vUV7QeMpbdbTxoYBnQkjlHSD8xXnmK4qNpSPcx096E/wDr7IZGWJALE/SdetWnKU+xX8tR6s2GE4v3t2/cA1UJGcHK4lhlnnWW4KltcSEtIqq1xDAPPNJAX9IEVQnjGIechuOBPwiRueZ9qP7BW2uYxS+YOmdnBUabga9PKk2QcYSbZOM1KUUj1nNT7NosYG3WlsYVjq2g/c0cihRXnXNdjQnZhYXUqu0l0JbW2OZ/YdfeKzU0ZxbGd5cLDYaL6Dn7mgq9NoKvKpSfUt0V7YFoG09q7NTAdB6D6V1Xsj0i87P4vUoeeo/jRnEhqDWYRypBG41BrRpiRetafENx0rB1+ncZ+ZHp3M7UVbLN66MpePXYw14/+mw+dedcH4UcW6WRpmPib9Kj4ifQfvFen37SspVhKsCCOoO9L2Z4Th8JbdrakaHOzHMxA1Ak/wB7VCnU+XDC6voV9TXn1dij4jwS2167YUZO7t4U4dlPwqUKd0ybHVCxO4DrvVdwrgN7viHtkd3vm+FiZiDzG1bvB8NYfjNOe54nB3UkQFjyAUUcicyANa1owlsWeuCmp4Rhu1nAi2HLR411HoNxHpWAw9+Vynfkd55xXvGJsh4TqdfeKwvYjszZc3MYy5icRie7BjKipeZFgHSfCaOzg5TL3sxwrucKlpvjZQ9z/e+oB9AAKyPbvC5e5xCqC6XbYYESGgygZefi00616Tk3PMx+wA/v1ql49gEc2g8ZGxGHDScuveCNRrJMADmSKxoXNav64HNp1OMiw4dxJ8WrXrZTuvCBJIJMSwk6SpOWRoYop1I3BHqKouN8LsFntZJtyJUscvLYAxpy864cTexbADswkBA/jMn8qhtT7tpJp2shTfY1lqX8ArptjBPsajhzQTyABzHoZEA+cTWD+0Lglu6rXApzqGMrMGATJAMTXoGFb8IGAGIBYDQSQKjxtsOjK0agj5iN60qtO4VRXsVd/qZ8jXOI3pEsRtyiiOFkXLg7xnbUab6SJIHONZGn8K0fEuzJuKQNHR3UEjdQxA+hqp4R2YuG8i3CqAuqkmTEsNQBvVhSillkHCWTdcDx9hLC5riwC66bnxGIT4to0it32OwrLae5dtlHuvmAMZhaVQtvN0nxNG4za0B2e+zrCYS8bpL37gMqbkBEIkAqg5+pMVrnYDUn515/X6uM/RX9S3TCXcWaoe0PFY/CXf8AN/IftNFcR4oADl+fX0rMXBJzHfefM0vw/Sbpb5Lg1tNpm3ukcug135+tcGFI1Ior0KNDaWSbL6D6VzCltjQeg+gpWFMaFobFSYa+yMGU6/sfUVEa6oygpLDC4prDLMYtWk/DpLA7DqfSrHszirT2xcgkXFzJMQVBOUj/AHb+hFZXE2FuKyOJVlKsJIkHfUVqezL2yi2xp3YRQpO6roIqpVo4xnuX0MvX1SjDjoWJ4hcc5baQNdT/ABpGcINTLdOVPxWLVPBb9yKqrlyTpqSdBVyT7MyEhcfje5tPeJEW1a4xJ0GUGB89PehezKjD8Ow4chStkXH8muzeefdz71l+2mOF67h+FWjLYi4rYog7WU1KyNpAPy863D2TeuhY8C+K50IHwJ6TB9FoNcYQG+Qhrhi1mEMyajzEGPYGqzjyTaUeIE3sLBUSwIxFsggc4iiOOXINp5+C8oPmLish+oPtTzaW53YJYDvLTAqYMqwKz5TEisHWV+Xq4y98FiHqrYNxe2RdduRY+1Z3HXJvIAPgVz/3OAgPyY1sL+7T1O/rzrJYlgMRd5fiqB6AKfqTSqZ7rpfv/Zdrs9CjjsbbvDA0MaD2Aqa7clR4SQen1qCwZ69akZ4jbyr1aj6TFb9R592rwPcYxcwi3iSWQ/puCA6HyaVI8yetUuOXK6jLEMJ66MK2/wBo2DW5YtTMi7EjlmRtR7qtYBsYShD/AOIkKx6idGHrt7Vn2emTiXIeqKkz0G/xFyTAA/egsTitJcn+foKhxl8IBqCxVTA5AjnVbcck6mayqNE5tt8I36KYuKaJL90sZPsOlRmkGlJNa8IKKwi6kl0EakVI286VqRKYkBssbZ8K/wC1foKdTLR8K/7V/wCIpxanCY9DjTZpZpJoEhJpUYgjkZGvT0pK4HUeooM5rKCrfEWk5vF58/613EOMd3YuXEILhWJ3lVHJRGrH9qCJ1OtMzVHBTt0Nc+nDKb7I+F9/fxGOuEl9EQmCJYZm9wuUV64loIuWd5LeZPOsJwrHnDyLSoFLZisQCxABMjY6Cro9p0b4kdTH5YIp0MdWY92gui+FlHdoCCsTtdw5HtcFQYfEFSOYBUkdYIJjz00obFY9HbcxmtmT/wBJk6e1L9+tzoSfOKxNfCUrE4rp/suaWiSg4Si+S9bFozGDGpOvnrWE4xiMuNupMSyuPQqP5VoPvlvqKxnbDC3HxVu7h1zgoA8GIynSZ20O/lVTS0yVrbXUlOlwXB6bwzFBlGsyB/WppYsBymsZwbHtatqGGonSdI6E1Li+K3XOpyjosj5nc16GFjcOSrDw2ycvZfJf9rGBsEcw6MATqYYTHtNYe5w9GuFzz3A2Pr5aA0WzT5+tNApM6lKe9mtptFGqO2XIpFIDSnemzU0i8hTSmKrMZf8AFtdXIWAyLObRTJ8uXzocXyDrdxR8u6H7QKlgQ70njBdGmiqzDYkqxDNeeSAJQACT5DoRJq0iuJRmpclha+BP9q/8RSjeobLyika+FRp1AANSZv4U7BGL4Qp0phpZoRMWT/lsN9fQT058qgyTkkGMaYq6j1FD28SWIBRlnr6E9NtIrlxJP5GER7iQNI9ZoA3onub00iofvJJjI3Ll1aN/Lc+tM+9aA5H1zaEajKcsx0O9cdviKbjz8H/uFI+chh8MrowIkMf20qK7cJYaXBoNjAjfp1Me1RKzkf5s+H80SSYMmOVEW5LoJN0N4nUc2AIEAgDw6aCQ2vrSd64Mm6sAkkSJy5m384yjlzpL3jjPac+ETrrDA5pgb7SPSnCwD4jbfMxCtsZD/ESNsvX0qDIPPZsezsLUFhnWJMjXIQ1z/wBs0y4z6tnGUkxLaeKBb16SR86iFoAqBbuaZiGLGVnwtrGsgknfaluA5CosmDBKzvLCYPprXYJbmxc1wBj3imGLamfChhl+e55aUmVyYFyYJ0mCsqxXNG4BiP40l3DgSvdsQJAIbk+jjz3JjqoqVdPH3bMygRBEnNAaNhA6eVHAI9ef7DPXfSfOlUUM95pgIef7ba+dIt9/9M8/6fx+VDBZVkUEsKaBUKXnJHggGNekifmDUf3i5IGTTr7kfQD51yB5iwFmunzoN7tyD+Hyka7npPnRQG0/Lp5VICkmc1KtJFKk0GEJwoi2u/Xbrr/GppqDBIAi67gH5iYqUL507HAit+lCn2rppCda4nnQaJ5OL/3NOU7VBnP6D+3zpe+Ijwtv5dPXzqLQd4861HUd24dspM76ih3Ua/hHlpI1j3rsEXP2CXzciANNxJ89aZlfaVn0+X7RUHdif8H01FORACD3cECZkddt99AfeuwRzkYmLzZYcS2XLKnUMJGhOsgGh8Wy3BoxGcBfh1U/DA/SZYUSLSgR3WmkbcttzoRSvaXwkWgdROwIiI9dgPaotAeWuQW7ZDTDMM2ckax+GwzHfQ6RPMGpbhDd04JGoAEfFmggMPaadkHK0N+Z670mTSO6GUagTzA0iduXzrsA+P8AYCzIqHx6ZAp8JmLjZlO/URRH3hA7trIyqwA0DQxnU7wAPl1ohrY/0gdv00hsr/pj9vP+ZHvXYOSa6HDFCCTPhAJ05ZS30mprbyAeR28wdqgW2OVvl5bf0pZI0VBljTXn6f3vXYGRm+5MTApJqFnbfJzjU7CB/cUge5yQf+Xy/jXYD5iJyaUGmrSA12CW4fSK/Wg7jmSMzAf9oHtpsKJTYR9N/WBXYI+ZkfavMFWCnwr/AMR50QL46j9q6uqwlwUY2PAgvjqPmKjN7XQpHqJpa6jgLtkMbEkc7f8A5Co7l3MCC6L0KsK6uqDQN8mQ94/+sky8+IfmGka6RpFdcuyhUXVBJ0OfYac58jXV1ckQcmiEudPxlO8+MeLUwdDpGnyplx3IP4ybqfi/SIjQ/m0PqTXV1DAuVjRPZuQTNxdZjxTuxI3PIED2p9y7JBDjaNJ0M6nTy08q6uoNEP8AKkkDsGIAD6hpkZjyGmg8qVEaUkuQoIPhu+KZ128xXV1DBBamQrWzkVfF4d/Bc18JH6epBrrdtgrDxydm7u5Pyy11dRSJf5Mhj4dz+sTtFu74YmY8Os6T6Cuew7crg2Olu7yXKQfDtMGkrq7At6qWRWwrFQv4kifELd3UEHll0if2qP7o8/5kSxA7u7pJBMeHrNLXV2APVyY6zhSCCVfT/wBO7HwgaeHmRPqaIe4eQeeU27n/APNJXUcDI6qWAbu3O5Yj/wDXc3/8dqmw5Yb5j0/Def8AjXV1DBD/AC5pn//Z"/>
          <p:cNvSpPr>
            <a:spLocks noChangeAspect="1" noChangeArrowheads="1"/>
          </p:cNvSpPr>
          <p:nvPr/>
        </p:nvSpPr>
        <p:spPr bwMode="auto">
          <a:xfrm>
            <a:off x="5164837" y="1491630"/>
            <a:ext cx="230424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ic.pics.livejournal.com/teachron/67407322/1618822/1618822_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25" y="1059582"/>
            <a:ext cx="3365779" cy="3446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46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5487"/>
            <a:ext cx="8136904" cy="1224136"/>
          </a:xfrm>
        </p:spPr>
        <p:txBody>
          <a:bodyPr>
            <a:normAutofit lnSpcReduction="10000"/>
          </a:bodyPr>
          <a:lstStyle/>
          <a:p>
            <a:r>
              <a:rPr lang="ru-RU" b="1" i="1" dirty="0">
                <a:latin typeface="Bookman Old Style" panose="02050604050505020204" pitchFamily="18" charset="0"/>
              </a:rPr>
              <a:t>У 1960—1970-х </a:t>
            </a:r>
            <a:r>
              <a:rPr lang="en-US" b="1" i="1" dirty="0">
                <a:latin typeface="Bookman Old Style" panose="02050604050505020204" pitchFamily="18" charset="0"/>
              </a:rPr>
              <a:t>pp. </a:t>
            </a:r>
            <a:r>
              <a:rPr lang="ru-RU" b="1" i="1" dirty="0">
                <a:latin typeface="Bookman Old Style" panose="02050604050505020204" pitchFamily="18" charset="0"/>
              </a:rPr>
              <a:t>у </a:t>
            </a:r>
            <a:r>
              <a:rPr lang="ru-RU" b="1" i="1" dirty="0" err="1">
                <a:latin typeface="Bookman Old Style" panose="02050604050505020204" pitchFamily="18" charset="0"/>
              </a:rPr>
              <a:t>французький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кінематограф</a:t>
            </a:r>
            <a:r>
              <a:rPr lang="ru-RU" b="1" i="1" dirty="0">
                <a:latin typeface="Bookman Old Style" panose="02050604050505020204" pitchFamily="18" charset="0"/>
              </a:rPr>
              <a:t> приходить </a:t>
            </a:r>
            <a:r>
              <a:rPr lang="ru-RU" b="1" i="1" dirty="0" err="1">
                <a:latin typeface="Bookman Old Style" panose="02050604050505020204" pitchFamily="18" charset="0"/>
              </a:rPr>
              <a:t>ціла</a:t>
            </a:r>
            <a:r>
              <a:rPr lang="ru-RU" b="1" i="1" dirty="0">
                <a:latin typeface="Bookman Old Style" panose="02050604050505020204" pitchFamily="18" charset="0"/>
              </a:rPr>
              <a:t> плеяда </a:t>
            </a:r>
            <a:r>
              <a:rPr lang="ru-RU" b="1" i="1" dirty="0" err="1">
                <a:latin typeface="Bookman Old Style" panose="02050604050505020204" pitchFamily="18" charset="0"/>
              </a:rPr>
              <a:t>акторів</a:t>
            </a:r>
            <a:r>
              <a:rPr lang="ru-RU" b="1" i="1" dirty="0">
                <a:latin typeface="Bookman Old Style" panose="02050604050505020204" pitchFamily="18" charset="0"/>
              </a:rPr>
              <a:t>, </a:t>
            </a:r>
            <a:r>
              <a:rPr lang="ru-RU" b="1" i="1" dirty="0" err="1">
                <a:latin typeface="Bookman Old Style" panose="02050604050505020204" pitchFamily="18" charset="0"/>
              </a:rPr>
              <a:t>серед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яких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найбільш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відомі</a:t>
            </a:r>
            <a:r>
              <a:rPr lang="ru-RU" b="1" i="1" dirty="0">
                <a:latin typeface="Bookman Old Style" panose="02050604050505020204" pitchFamily="18" charset="0"/>
              </a:rPr>
              <a:t> — Жанна Моро, Жан-Поль Бельмондо, Жерар Депардье, </a:t>
            </a:r>
            <a:r>
              <a:rPr lang="ru-RU" b="1" i="1" dirty="0" err="1">
                <a:latin typeface="Bookman Old Style" panose="02050604050505020204" pitchFamily="18" charset="0"/>
              </a:rPr>
              <a:t>Катрін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Деньов</a:t>
            </a:r>
            <a:r>
              <a:rPr lang="ru-RU" b="1" i="1" dirty="0">
                <a:latin typeface="Bookman Old Style" panose="02050604050505020204" pitchFamily="18" charset="0"/>
              </a:rPr>
              <a:t>, Ален Делон, </a:t>
            </a:r>
            <a:r>
              <a:rPr lang="ru-RU" b="1" i="1" dirty="0" err="1">
                <a:latin typeface="Bookman Old Style" panose="02050604050505020204" pitchFamily="18" charset="0"/>
              </a:rPr>
              <a:t>Анні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Жирардо</a:t>
            </a:r>
            <a:r>
              <a:rPr lang="ru-RU" b="1" i="1" dirty="0">
                <a:latin typeface="Bookman Old Style" panose="02050604050505020204" pitchFamily="18" charset="0"/>
              </a:rPr>
              <a:t>. Стали </a:t>
            </a:r>
            <a:r>
              <a:rPr lang="ru-RU" b="1" i="1" dirty="0" err="1">
                <a:latin typeface="Bookman Old Style" panose="02050604050505020204" pitchFamily="18" charset="0"/>
              </a:rPr>
              <a:t>популярними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французькі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коміки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П’єр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Рішар</a:t>
            </a:r>
            <a:r>
              <a:rPr lang="ru-RU" b="1" i="1" dirty="0">
                <a:latin typeface="Bookman Old Style" panose="02050604050505020204" pitchFamily="18" charset="0"/>
              </a:rPr>
              <a:t> і </a:t>
            </a:r>
            <a:r>
              <a:rPr lang="ru-RU" b="1" i="1" dirty="0" err="1">
                <a:latin typeface="Bookman Old Style" panose="02050604050505020204" pitchFamily="18" charset="0"/>
              </a:rPr>
              <a:t>Колюш</a:t>
            </a:r>
            <a:r>
              <a:rPr lang="ru-RU" b="1" i="1" dirty="0">
                <a:latin typeface="Bookman Old Style" panose="02050604050505020204" pitchFamily="18" charset="0"/>
              </a:rPr>
              <a:t>.</a:t>
            </a:r>
            <a:endParaRPr lang="ru-RU" b="1" i="1" dirty="0">
              <a:latin typeface="Bookman Old Style" panose="02050604050505020204" pitchFamily="18" charset="0"/>
            </a:endParaRPr>
          </a:p>
        </p:txBody>
      </p:sp>
      <p:pic>
        <p:nvPicPr>
          <p:cNvPr id="3078" name="Picture 6" descr="https://www.kino-teatr.ru/acter/album/12077/6155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7614"/>
            <a:ext cx="2328193" cy="1270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ages.kakprosto.ru/tumb/350x240/articles/201105/article_108_017b65ff63f8e6fb62f3e1f0fc63619313043354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9623"/>
            <a:ext cx="2064295" cy="141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data:image/jpeg;base64,/9j/4AAQSkZJRgABAQAAAQABAAD/2wCEAAkGBxMSEhUTExMVFhUXFRcZGBYYFxcaFxcYGBgWFhcYGBcdHSggHRolHR0VITEhJSkrLi4uFx8zODMtNygtLisBCgoKDg0OGxAQGy0lHyUtLS0vLS0tLS0tLS0tLS0tLS0tLS0tLS0tLS0tLS0tLS0tLS0tLS0tLS0tLS0tLS0tLf/AABEIAOAA4QMBIgACEQEDEQH/xAAcAAABBQEBAQAAAAAAAAAAAAAEAQIDBQYABwj/xABDEAABAwEFBAkCBQIDBgcAAAABAAIRAwQSITFBBVFhcQYTIoGRobHB8DLRQlJi4fEUI4KS0gcVFmNy0zNTVJOissL/xAAaAQACAwEBAAAAAAAAAAAAAAACAwABBAUG/8QAKhEAAgICAgIBAgUFAAAAAAAAAAECEQMhEjEEQRMiURQjMlJhQnGBkfD/2gAMAwEAAhEDEQA/AMpCe0JS2VLTYiDJKbZUnVp1NimDEaFtg1xOa1TmmmhqJC2x4KdKallGhbODUhanApHK7BojCeKzQMSqzadtuAgZ/MzoeGJ5LO1q9SrMTd1Onh+5SXmX9Joj47/qNHa+ktNmDRe78PKVUWjpXVP0Bo7p91UVKIBx7R54eiSlQLzda0ucdB/CB5ZfcNY4r0Gt29WJxf4NafVF0NqVpmRHFoHoorDs2XBjRfqbmYgc3nAAb8uKuhsa7i6HH9OMnc05uI1MAcUmWavY6OGx9j2m0kXu9wIHufuj6m0AzVsxq9rZ3HErO2u306eDabZGpcTwjsu8kKzbjTmy6RkQZHgVPknXRfxQvs0Vr2zUBwutA1gunzHjPcnWHbDnGH65EAyRhPZ9hJ4FZs2kOAIOBIBE5azxHmm37riBkNTp4fMFayS9klij6PQKVQH1BBkEbwVM0rD0LU9xm+6Mzdgd4wOOA3K5sm03iL0ubP1jTdOGM701ZUxTwNGjTXJlCreHcnB4MxompiqGjNShROCcESKHOEod7FOFG9WUQ9Wd6RPj5iuUolmeAUlNqiaVNTISB7J2IhiHaUVRCJC5DrqY5qJhMeEwUwctTbqnuqOqYUbSVspJydIYDGGu7ehbbbIJYztPiTkGt4uPzvlK7rHktp4HC8/cNO/cP5Qe0KzLMyB9W/UnKefHwXPy53kfFf8Af3Olh8dY1yfZX2pjGy6tLnflxA79w4YKptFue/KGt0Aww0CiL31XSZgeG/8Akq12bswuLZEuf9LcsNXncOOmeOCvUewW3ProFsOznPOHEucfpY3U+uPcFcWOydZ/aoC7T/HUIxfz/TnAywJnCUXSs3WONCj9DSDWrH6cBjnmRjDchrqreo1tEBjW4xg10/56pzjIwcThwATkyjIYxlHqbLSgCQcQPxVdLzjpT9dM8cttzar6hIc64NWtww3O4cPUp21tqOLrrCXPObj9RJyjd7Aqiqgk3Bjjp+J2p4jd4o8WOtvsrJP0gSqccJ70yEU+zhuGZ4ZDvXCiBGc7losz8RtnqkKxtVaRGjboPMgkj28F1PZuALcZ4HlhvQ9rY5sN3EnLXAJdpsdxlFbDbLWgwDl4T9vmq0NjtrCCCADGuR3x9limuu46zMbuf2V7smpIIOMjx5oZKtjIPlpmtsUhoIOBkHxMY+SsmeHz7Kn2RUzYc4kHe0nPiQfVWbHkECDB8k3FMRmx7J06FwC5a0ZGKGqN7FIFzmqyga58+FcpLoXKrIZQOUzCoApKaSaWgykJRtEIWztRdMokKkTprwllJCYhTIiY47uKHbSfUeA2C466NGp9uPqSKRcYGeQ5kEk/OKsZbSbDcXan2C5nl57fFHU8PBS5PtlZtGuyzUy1ueJJ1J1Lt5yHgNFgTZ6lpqwJLifAe0Bai1UXV3GMch4nPlgAOfhZ2HZTKTYGJP1HR5/KP+WNfzHBKhNY437HZIObr0VVg2I0AAw7DAaOPL8vPPkrZuz3SadL/wAR47dTMtZw4nQcuKuaFlDQXOMAanUnM+wA+yq7ZtAkdXQBa1xxf+OoSYwjIZDDfpmkLJKbGcFFUiVgp0G9TRDSWxIzDXb3/mfgTGQjfEUHSK09W00mklxkvccXOMmS4/lBnDUzo3G5qUm2anDBL88/xEgTO76RPDDITQWnZ5cZOM4njlAH20ATMbXK30BLHLjSKGjQMSJvHLlvPEo6z7GdMAdo5ncPyhafZuxgHY5792GcLQbO2U1uJH7q5+V6QUPESX1GSpdGmNF50DidP1fYKp2hsbsl1IYDfN44gT8816TaLE131ZblFXsDLroAy8xklLyZJ2O/DRaoyPR+x5TJY5oPAOxGHHB3grjaPRZtRpIBmOSI2RZLkM/C4OA4OxeD4SO5aaxQWgH+PmPghlkblaG/ElCmeHbTsQpuh7XYZwPTETqmWOuGnsuP29F6j036O9bTNSmO20HvC8mfTIjhgcpGK34snOOzm5YfHK0bfY1pDi0kCRhzBz9ir0mBHHA98+ixGxbXiN/qOeh+613W3mB2ZGY1nXxgIYy4ToPLDnDkixSIcvhvAQe5TyujBnMmhWlOlMJSOcjFj73FKh55pVCUZUhPpLiuppJoLCzlFNKBouRTSiQuRO0pQ7G6M/Tiowp7DQJk8v4HMyl58vxwsPBi5zoOsrLrbwHAbzqXfNwQVtYSQMycm8IOLjoPZH2h0kNGmfl7+yZUzusP9x2ujG6vPty5LiJtys7f6Y0D0rMG9kYmYJGU6ga64nu3k2lnsIbi7AiP8IGvsB9hD6AawQ3QZn8IzvOO84nfigNp2g1HCmyQDnvccpO4DHvnkabskYt9FftO09Y+MS0ZTg3Eb9TvjlvBdZaTaQNQy57hmZBIyho/C3j5BK+i2kLxALphrcwCd+88NERSs7oBfi9xknQBu4bhKjlSr0MUECuplx7WevCJkDgJIUzbKA7HTPnnHICB470fYLPJLjkJA34QSeZMJ1KnecGjm7vOA70tz9DFGgqxWbC9G7DzAVjZ2SDOpKkpUwAB3/cp9BmAUigO9gdekoHMlpCsq1GRxQ1KjmCiaDi9AleywAR+FwcB3keiNY2DwPzzU/US2OY+yjoswunTL28lVEu0ScDivKOn+xOprdZTHZdjAzB1XqxBlUXTGxdbROHkn4p8XYjJjUlR5LYamMjKfPcVt9lG8wtGZEj5ru71jK9luG+MWzDhz1+c960uwKmUcDnz/fwK05urQnCu4suqBkQeIKkok3ROcCe7NNquiXRp44wPYLqOAAOYHmtuCfJJnMzw4yaJU1xSprlosz0NvrkyVyslGfKRhT0oalMcS0v2RbAhabUbSRICRKBgrWyU7rZOnr89EFRpzHDHmdAiLa8gBvKfOVzfNlcuJ0PCh9NjDWjGJJOA3nQcox8EZZbOGNLnfU44nMk7hvwjlCEo1QwhzheefpbunfzKfaHumXEF+WUsZwDfxHhgN+KxUbW7E2hXyGQMG7qdcdVHSa6Ji7JgxmeBPLuCWhY7vbdIJ1Jl54bh6DxRrWwDMZZHIDPE7vMoJa0NgMpUG4OME/hHq7lxUzmkxuPHiZPPLzQjnl2Ddc3EYn5oBl5o6IgaNEAbzhiUtsdVDqr7jIAk6cTkO6Z8kRYKFxvHNx3lAUql5+GMeHz5qrihTwE4eKpAtE9PKd6Jos4ptNnzgiGBPihEmRPahrnaBRlUlQmjKtokWc13zl8Ka9uMjVPpjMd49U15id2iBhLsR7PD7qs2sewQcoVmHSFWbdwZO5WWeXbUo9VVOHYce0OExPMH5ip9kMdTcW/lnwIz5RB7uKK2i0OlvAkcxE95HcYQ9keOz/0jLW7hjzZ6LW5XChKjUrNCKwI45+3ikpVJAPCPBCU3Q4DdI4ESMeGEfAloPz5x4T87k/xJaox+bDdlhKYo76S+ugc0dI4LkyefiuUshSgKVrUgClaEAwexqLpBQsCmpq7oHssLO0YE5AXj7ffuQ1aqXEuzjADQu3ngM44qSvUu0yd+XLTy9UBRvOIaN8cifdcfI+UmztYY8YIKZUFPN3aOJeSAZOENG/GJG9PNtDMST/0ga8SdeEYeSyG19qFla5TwgiXRJ3wJyGI8MURYtr9ZUulkYwDmc4xkK3gdWUs0XLiamhai43o5bhy3niiYnPIY3Rqd5OqHpWJwAME88UQajvyrJJ/Y3RikhsOBnAeikYHuPPfqeXt6ZJXOiC4Y6DcFGLaG4iSUKg2RyLqxWGNB6nmVaUqAGaxtXbzmgRJPDID7qaxdJJznvzTOFLoU22bRreKmphUVHaoImVYWe1ghSM0BKDDHtxSFojHFDWivuVZtDahEhoy9UfJAqEmH2iuGmZG5MqVmluaxdbadZxi6TPLDzVhYq1TCQeI4ZHHxS5LY9Q0WrnubiBI4bkPb7Q1zCDhzHumUbZdJHFWVlAcJGv3Q8X6DbXs81to6sl5ODZIG8wRgqbZtq7VOThcbPc4tI8CrLpzZzTr1I0M9xyPss5YMbuOpHgL3qV0ccPosw5Z/mJI2T/pBOY11gQD7nvT7IcXH9RPec1A9/YnjOmoHtKdY39kfNSi8XsV53QdK6VDf+fO9deW+zl0Phco1yolEDApmtUTCp2Iix7QpGnEBMalDoI4fyhyOosLGrkkE1DeqBujRlxw9vRQ2UYk5ANLjzdDR5Ce5RWW0/i1c50Y6AED/AOx8E59YNpvvHCDO8hoPriFx2nZ210YmS6tfIzdeO7V3oCrHolZy6qCYz8eHJBlhDL5iXXgBpjA/7ngrjoqSHtgYe/z0W3I/odGHGvzEemGkIA5KK0UwASN0BTNM5blJ1cj7LlUdS6MtUoOc4knDdwHehau0KVKZN4+XKcfJaK02GcDMb9UHR2K1hvNDSYjtbuG5NhTeyS60Zev0ge9zGMov/uT1YaADUj8uBnwTL1Vl2oQ8scJh0HwI1G4wj7RsSqKlJzHmKEiiTN6mCcm/mx1O5GbbpX6TKbeyGwJJlxO8mMytMviSpGbEs7lcuibZwDz5rV2SzdkZqj2XQusBMSd3zBaPZ7sAsNWzVkbrQ+0Ugxk8FhukVre49XTIaSJJnGOC31qxICxO1tmXK3WNc4k4knJN0nYGFck03sxmy6FepaaNFrmh1Zhe0uxEC/g4zIJuOw4jetlZaVdtKnVddhwGLScDucDxGYMYcVDZejbXvD5Ix+kZYnxHcVpqtgJDBPZaBDGi61oEAQB7puWUJw0ti8UMmOf1S0AWNwrDtAA5HL5CubJRutgeajs1K66AMN4jzRTjCzxQ6bt0jzT/AGhMHWuMwbjcdMiMRuiQsjsqj226Q9uHCL//AOStf09P91xiYAHMQcuRHms50fpXm1f0PoO7rz2HxvBbYOsZknFPKkWNB2bTlDRPNsIiyfQ07xPmQq+tILuQI7j+4VhZ2kMaDuCb4y7E+b6Jr2aW8o4SrYc4cuSLldA2QgIhrkNKlaVZYSxdazDCUtApNrD+y47sZ74VTVxYWN1NFVZ7T2hwmOJzTto15aW6uJHdn6+qoqdfHkY/dW1IX6zWz+F0Tv7MHxXPlCnZ1oT5Kipr1sGtEgNx75JnzPitHsOmabiXCLsNaNJdi52HAeiHOw7xkTEnAcMCPH1VjXs1VjaReyD2gQMRgRcHhh3KpZFJUiLBKL5M21mf2UUx+GCqrA83Gk5qwouXP9m2tE8TxhNNPh5/spaZhI88EQAFXZ8+BCNsYJkqwczekLYQsatKiBrIwVzYGYBVJMK3sbsFIdgZv06J62aFtFEHT+CiXGUrCm9mdaAW0QMgPBEMbu9097QVzGwVdBXoW5ghqoRVQoWu5VIkTzbpnUN58RnEnSMZlUvRc9i0HK9RYe9rmO9cVuNr7CDqFofU7Tix5Z+nCZnfgFjejlnIAEZ0YI3zDwPCU2M18bRXxt5Eztos7WGUSDzCOojAcgoK1UdY1urRjxnH1JCmovBkDDdyOK0+K/Rm8+N7JIUgamp7VtOWJcC5Pk7wuVlAIClATri5oRUXZNZQjbXSa6k8E4FpnwQNIxie85BV21ulFFrbjCXuvMm79MNcC4XssQCMN6r1sr2Zy10HU3lrhB1/lGbKtQNSmScYIPp+/coNtdIuvOFIN4kyfIAIXZrb8wAHt7Q4t17xgs84qjZiyO1R6sQLrSMoDgRx9Rn4o2pWa5rQ6C4nDwJXm1i27Wo4TepzNw5tJzunTlkrOxbVdUtNEAi4STz7LveMFzX40k/4OsvJhJb7NsDAhTUXoYKSks41dFnQdKIcxA2Z2KMq1MEd6Aa2CW60NYCSq6hbHPF6MD9PHiobfSNZ4b+HX7d6JruFJovNN0QJAnxQPY+KS17CKDLzleURAVNs60NDsdVdNqAhFFUIzX0RuzkJTVESnvqNDUK2o14IaZ3xoiehSV7JL4KJaBEqos0gkFW1J2CuMiTjXRHXKDqlEVjihq5Qt2FHopukG26dKiWlwL3NLWM1JIjLcMyVlLOBTa4kgG6e4fS3xMx3KktAYy12io7F3XVInJovuxO88FPStBrNeSOwC28d4GLu/stHAFPeLRI5SP8Aq+seZDZMXXEQcTN28I34T9oOs9KDn3HPvVZRp37rtD7A/cK2BW3DBdo5vk5PQRolaVE1yfK1GFjry5NXKyivte1qNP6nidwxPgPdU9r6V6U2d7v9I+6zAK4FC5MJJBlr2hVq/W8kbsh4ZIdNlLKAIcFPZK5pvDhmD/IQ8pQoROtotK9qBcYOGh+aovYVsuWmkf8AmMndiQJVGFIx5BBGYgjmMULiqoYsjuz3CkMwpGNUFnrggOGTmtd4j7Qpw7FcZncsmouI3qepJCFpOx70XUJgKkU5DaNMNyT6jZVZX2iGuAJzRlK1tObh4hEmiuM+yF9lM4ZKekx0xe8lNZ3sccHA8iiHUBp5qq9huUlpnf0YIh3aGv8ACJo0gBAAA3AJzDguNWEzRncpPRHUoyZ1TgEP/VAmJT21JlC69F0/Yr+Kodq7Va0GO0Ro3EzyCd0l2iWsFNhh73Bg4A/Ue5s+CWwWSm1gAHzmkt0aMcVVyMTYdgB7nVKwJLnOddxAEmecq2tWwqbqZptLqYO6CO8H7rSPs7RkFE9g1UeSbd2MrHVJGIGxqlBsfWJMFoOAjUZjz5qNrltqlGcAFW2zY7HYxdO8QPEarbh83jqSOfn8JSdxf+DPArg5TWuwVKeP1DeM/BBCuCujDLGe4s5mTDOD+pBF75K5R3zvHguTLEnnK5cUoQlnBOTUqoIcEoTQnBQg5qkCjCeFCHrHRK1dZY6R1ZLD/hwH/wAbqu6b5WG/2a7QAdUoH8Qvt5jBw8IP+ErYuN10eC5OeHGbO348+eNBJfBlHU6t5qAOPLep7MEpDGkNfYw9wLhICra+x4MtkDgSIV7TPgpDTlXQ3FmcDMGwVR9Lx3jEc0RctMYkHhJV0aHwhI1nAKqRp/Ep+kVlGlXOgHGVL1NoJIFSBvj7q4pAHRMtDrsq9VoU89uqRTf0zqbz2y4HfCfbtrCkwnWEHb7cJQtkof1DxncaQTxOYHJL/kpR5bZcbM2cMKlWHVCNfwT+Ee6t20RvUNOyEBOqMLRmhS9sXN30x5IHFMqNB0TLx3GN5/dOpg6N+c0YsRlFscUtSxBc+ZgD1UtNp1EKUU2wM2De0QgNodG6dQHfvxnxWhZTO9TizT/KKMWtoCWT0zz3/g4/n8ly9D/oz8j7JE3nk+7F/l/ZHy/dSBKkXXOOOISLlyosVOCalChB4TgmBPUIG7MtjqNRlVv1McCOO8ciJHevYRUbXpNq0zLXAEcO7gvE2lbboBt7q3dRUPYeZbOTXajv9eazeTj5K16NfiZeMuL9mystczBz9UbRcPFCW6yat7j7IajayMDn5LnJHTbLkOKKoVVV06wKMpFEgQ6+ImISMcmhqkpsUaJaokYVV7ZrQ2QrkNwVFttvZJVNaJB/UYS2WyCSTvHgtx0Wst2k0uGJEnvx9I8FhNmWHr7YGH6Wm87iBGHeY816k1waI4K8qSpDfkbtBjAoH04OX3TrPWU5cChpMQ20wMUMZM9+alDJ3wiLk7lKyhgiUQXkBKdETkiBSwwTxRU9OESiBKZALOdc1JcI5IlwTA3mjSoU5tjL3H1XKS78hcrAs+TSkXSuJXSMQqRcEqhDkoSJVCDk4JqcFCCgqWi/j/KhXBQqz0/oj0lFVnVVT2wIn8w+6vatiBG8ab14/ZLQWEOBgheidH+kIe0B5xXP8jBT5ROr42flHi+yxYHMP6d+7n91ZULQImVC6oHCfMKscHNPZgjcfvos0Zb2amtGnpVxoUQKwiVlG257c2HnI9ZQ9bpEWmLp8R90xKxTdG1FdVG27QLpWWtnTNtMQ5rvAH3Wb2x0yfUBbTaWAjEkye4aJiwzl6F/PjhtvZregNOalervfdB5Y+/ktNtO03YdoMDwG9ZX/ZvbWmzXB9TXG8NcSSD3j0V9tCuQ3InuWfP+to2eNTipEg2y1oBkQTjjlx5ZKyp7SDjmCvJukFeoJuBzW4zpPcFUWPbteiJa8xudiI9u5Nh40nG0xObyIQnxaZ73Rtc6o4WleO7D6fgG7WaWj8wkjv19VraPTCzugNrMx/UAqcJw00CnjnuLNlVtcBLQr4rLUdphxEGQTh3Aqws1v7bRwJ9Epz2NeHWjTvelp1ZCDFeWqD+sDZJwATHLZlWO0W153yFyzf8AxbZv/NHkuR7A4L+D5whcAlcE0LqHNOTk0pwVFo5KmpyhBwT2pgTmqFHSuXLlChzHQj7DaIOGYy5KtUrHxBGijVhQlTNrszbhGBxVk/bLQJn0WKc8RI1CAqWnHNZX40ZOzd+LcVRua+1bwMFVg2hTpE1KkuJyaIk+OQ4qks9s0QW0HG+Z4eiKOBLQGTyW1aCdtWmpUIe9rWBwljQADd0J1PPVVsrnvJzJOAGO4ZBNWhKlRjlLk7LPYW1nWaqKjcsnN0c3UfNV61szaFOvTD2OkEeG8HcQvEwtP0H2mKdXqnmG1Mj+V+h78vBZfKw8o8l2jd4PkcJcH0zWdIbEXgsaJJzwWSt/R4gQCvQa9R1P6hI3j3CqbXVY+YI91hx5ZR0jtZMGPL+tHmNekWGCo5Vr0hAFSAqhdaLtWebyx4TcSz2ZtmrQIuPMD8JxHhp3LYdGelj3Wil1jW3XOuEgnC9gDB0mPNeeha7ZNious/WEuY0sezrJwpWlrQ8dYAJ6qo0FocJuk46JWXFGXrY/B5E46vR7JStALiwEOeGOeKYIvkNxMCc1cVbLTexwpT1jWNJDmkOh4lpukZZj/MDjl5HSqvq2lxu9VtGmylUpvY+adquMl90REvp3XiM7rhrC9O2V0jpWmlZrXLmG8WPcAC1sjtMqYzdcbsGM7qHHijHsmbJKXRQf7vd/6Szf5H/6kq2X+/rJ+r/2qn+lIj5Q/chf537X/p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data:image/jpeg;base64,/9j/4AAQSkZJRgABAQAAAQABAAD/2wCEAAkGBxISEhUTExMVFhUXFRUXFxYYFxUVFxcWFhUXFhYXFxcYHSggGBolGxUVITEhJSkrLi4uFx8zODMsNygtLisBCgoKDg0OFxAQGi0dFx0tLS0rLS0tLS0tLS0tKystLSstLS0tNzctLS0tLS0rKysuLTctNysrKysrKy0tKysrK//AABEIAQEAxAMBIgACEQEDEQH/xAAcAAABBQEBAQAAAAAAAAAAAAAEAAIDBQYBBwj/xAA+EAABAwIEAwUFBgUDBQEAAAABAAIRAyEEBTFBElFhBiJxgZGhscHR8AcTMkJS4RQjYpLxM3PCNENysrMW/8QAGQEAAwEBAQAAAAAAAAAAAAAAAAIDAQQF/8QAIxEAAgICAgICAwEAAAAAAAAAAAECEQMhEjFBUSIyBBNhFP/aAAwDAQACEQMRAD8A8SSXF1KWOgLoCQU9ClJ6LGCRyjQ4vBajImsJggBojuj8TztxHYKpFIAeNo3PyUra3DpbmfgpSdjGqzPMvvSKbIDGaAWBIuT6qNr6dJvE5wLjZgifEnoqKjiAegn1HRSVK/GeKBP4R0CjwNsnqYlzzMyTN9vGIRlHDFzgDUJ6fijy0CrKcmIvO+jfJXGBrwOCQD0AJ8gNPNEv4akFNotpkhruIkRABPyA81KdY7xNpvAEdd/FcqZhTA4aYk7l1/OB7kVl1PjPekD2nxSN0bRJhcNVfPe4WnlpGwvErlQUmkgvl3KwCKzKu9reCky/6jAA8BvssmMFUL+/c735rYps1I0XE0j/AE+Jm8GTrBPVAV8HTpmZJpulrmx+Hm4DmDqF3BYZ1MgNcQLmP6h+1kUcO5zDbefMCPbInmts3iBmmaeINAkkFjBPOQL+cz5q8JD3llhdw8LXv5e9U+IrE1mPLY4Ib48Nh7AEBkuMd973iYaCSecz8CStqzKo0mZZaTRa0zz6a738FFRwHC3h4gIZMDW5B05a+qtsVjGuowDcME7xOvtQFV4EvvENFtrHTyCUzZlc2wQaYF4gDe2x9n1Cy2MoFjoHkVuMxrtcO6IkAgTcggGPSPRUOaYW8Rrv4poyplKtGZxLNxoboRwVviqENE6yR7lWVGrpiznnEhhJPhJPZOhoTgmBPYEMLH02yrehSDYug8FSvKtG4cxz5qWR+C0SB51Pl80PTuVLiKRnpzTKRvoSsS0YycUiTA/Ycyp3uaB9adAoqrXNtp0G91E2iSZNgsAIbiSbNt13/YKek7hG5J0HP9kIXtbZt1LhSZ4tToPE/RWMZIuMtYBe0zfp0C1QxDKFI1HSXGzRufkFQ5RhRIcb7Nbz5uV8/BuqkcQ00HxUG9llGzMjH1qr5JgbAWj5q6wlAuEPEnnv6q1w3Z1oueataWWNEWW8vRvAr8JghbUjqj8Pl8SNtvNWmEoAIplBYCRlsdldrC+vyWcq5Q5rXQNSJ8ACPivTn4UEILEZeDaLrUwcTzyjQqNB1u0A+QE+0IqhX4RwneNbX/wtuzKW6Rte251WS7U5S+kC9om9unOVlhxGfwlJ1x3TAAkiDAi6r83ygmDxNOsi/PoIi6Gy3NC88BEmLbDxvrur6k53DY2uL2A6Tt5rLpimJzbAuLRaSJmN45D0WcxNAjUL0XH0AAeJg7sHRwLD/UBFuqocVhRJBYDzaJgg6ObMkbKkJmONmPLElbV8GAbGRryPmNikrfsE/WUQCmotlRtCOwVKTppuqyZzxQdhQGiT5ItuKES0weR+HRV1apNosFHTfw3i24O6hwvbLOXgLq0i6Tpe4+RUTaRbuk+44mE8O43afkhzPNMkKSPru/UmguOpSYwqcuAhaahU6QG6sMHT4vT4Kto8VR0C612VZc1rZNz/AIUpui+ONlxlFCIMd428B0Wjw7B5qoy4iyt6NoJ5rns6GqLOk0RdS0qQKipPkwimALTCRrQFPTTGiyfTbF1qCiZoKaW3T2kJxagwihC47Dte0tcJB1CMKaRKxmnivaTKqmFrlurT3mGDccieas8mxLnCDINtJv6radr8n/iKBAHfbJb5ajz+S82yrFcDi14jbUp38kRlHizT4mhxtJFnC7Tz1lpH1us9icM4CRZ7W8cC8D8zRzbv6rU0aswHQ5pIh27XbSRsgcyogRUbYh0h2zSfxNcP0ncKSdAjJ1sOHEObPeAJ6HcadPakr99EUnOa3ia0kOAGkOANo2ST8hjzbCYbi1sEc+q1ogBccIbfQbcyhS6TJ0XX9mctUjrqjuabTl5geZTD3ugRQdwNtqdEwiHXae7t7eh6LhAN4IO/Inx1T2EU28btToPihGPJ+SErRtkzmnYFOGGcdTARWGpT1RppCLqcpUWjCzmTUmtfyj2rTYY87fusxF2xzC0dB/EI6fXvUJnTj0qLHBV+8FeirI+twPmqGnR33R+EcZud/r4KRRl5ha0kHp8VY0jKpMG6bD6mB81dUHDTRaKGMJT2uUTGFODStQBFIqaYQ1MFPNQrTB6Y5d4jumPWUaMeV5r2vyhjKhdBAdLpBiCeS9JqKi7T4MVKRMAubzWxdMSatGGyrE1KX4u/TMGd45kQtFXDX0yW96RoIva8f1Qsk+tw93hLCDoD3Z/fmrPLMU5pMi2sfEQtnEiifDYZxaO6HRIBvMA2B6jRdRjXu1a0EG8ykp0bZ5ZjDzPogZDjY28E/EmTvCh4T4LvgqRzzeyRpE9FLhR97UA2kD2oR7xoPNG5O8NdJ0C1rQq7Cs5pTV4W/lAAHU/QTsPhg2wuRryCbRrS5z9HPJg/pB1PojnYtrGhrQPHl+6U3RygDxfQ9+imrk3jT1KDbiJvc+Kf98VNnRB6JsC8Ew+3L69Fb5WeB8ai4HjZVTaQcAisA13FG0gz1CnItE1FEgj6+uSJwjxF536eB9irWUnC4UlOqZg9VIoi+wjiCNNt/rkrag++oWawmIBtuFa4TGA9IN/C37rUFGhpVDHNTMqiVWUat9dbgqwpvBgygwJLwmmNV1rhZMqMGy0BzSuGEmtShAEVRDYlkgjmCiyFC8LAl0YDOMGyDIP9PUdN0HltAgcTRI3mxtoQdD4q+zrChzHNjcxsWuGjgsLg8ycx8O3PC4bG4uOVtFXtHJezc4Znd7r+HmNBPQbWhcVdRzBrQJHFNwZItpfrIKSmaeV1Kl0LUeisRSEyJQxYu6NHNKyNoRNImICia1OLvVazEFsqQD0+gp6FVu59b/V0AXTAUzAAOZStDxLhtYRE+wFM4wP3FkDRqXCNr0+6HBRaOmPQe2oIA8P8o7LD3pB/wsxTrGVbYLE8BG/mlcdDxnZ6Bh2tLAnOwjTv6yqjL83aQOatm40G0gFS4j2NrZTfia8g7x9dEbQpkQDe0dboDEY8gc7oGpm/Dca8kKLDlZsqFMhscphTYOt3g3kBr6arP5Z2gaQJPqraniWzI9ENDFyHhSvqgR4rOU8xmrwtNgL+JOiKzHFwwO/qHtlYNxLpuutoXDfmq3CYziARLcU0WlaKydrVHWUf8eIUD8V11QLZms+fdw62+S87x4aS6DBB52MaXOhghbjtfUgyNJ9LLBZhficOYPk4fOFWJzyLXA5hUY2OpOgPT4JKjqkgm45+t/ikm4oyymxFUyoy5RF108Loqkc7dsc1pOijqaowdxpO5sEDN0IyRIDKnabKIewe1ShYxokjSZRba0CNroZreScQSps6E2MLrpNrkHVcdRIKbw3hNoV2WeEx5GgM+KuKeY1YsfZKzVN0GGgudp5rmJq1rgy2NoiyVxTN5cS5xuPqgXcPX6uqt+aVJ/F4K67G5bTxDmMqUnF3E5z3F/dNOLN4YsZ/NPkpe13Z1mHdxNHcJ01LeSGox0YpOXRR085eDqQVcYXtPVAji133WTruurDJ2TUYOoWygqsbHOTlR6b2LrFwJdqTK1WYYYPpOabDWeRF59iH7OYcNaLDRDfaBijSwwDLF7w2RyhxPuXJ2djtGZqdqhSlvELWQTe1XG6eKfA/BY/H4F54nATB2utJ2SyCliXsYabmRR/mHj4pfP4wIHCDIEeKusSqzknm+VUaPC5u93mrOhiXGJkrFZnlNbC1Tw8RY2O947LZ5I11RjSYmNvHmpPRWrVld2m/03AkAloMecT6x6rFZa6ZDtC1wPqStx2+lrC4foDfUz/xCwWEMaXtr0JBPvAVI9EZdkVNkgSLix8klNiBB02lJFs2jMNCJw7YuVCpwdPX0XQzmRHjHg+SHaU6ouU23TGE3L6upn7IebqTilKxkF4V14Vtl+DLnAFs6QQRz5KjpOgrUZDVm+4+ajkOnHsvKWQNc2d9dPXdAY7s5DzAkBvE6IsOnyW1y94I8ros0wHSLyOagpMrJHmgyUgmGyQAbRzMObzG3mrzK6ogMrNBG3Gyb8iYV5XyxsgtDhwm1jF9Rz1ui6DL2BHNjmktMHUHUIc2aookyhjGWY1jefCIBHiPBS5vg2vYeJoI6ib+anFKw4Y5+g6IDN8e4MM6ADTms5MzijyHPcG1lZzWtgctkV2ap/zm2m6dmwLnF25K5kBiq09Vfl8RYxSke35I2ALJZ5gKdYcNRodFx0PNO7PVw4DwRtb8S50Vt2ZOpk9F0NfRaRoHDumOpGquMuwFKg0ikzhnU2v5kyY5IypSjwXWxyATKTJuNuwSvhA/i4gIIPhJXcDl/wB0IEAe3mj1yobJGUSfkwvbulxNeCe79071ZDx8vNeeZdZzW6ySJ8SCPaB6LYfaBjYeaciYMdDIJ9jY81jME6C136TY/XmuiKqJyv7HX1i4kgbnmkpSOG0W1EcjoksHozoZ3gOkpOKmxIhwPRDgyQPVdXZydDKgXGG6nDFx1IIsKGgJ4XGroQMjoVtlmLghVCmo1ISSVopCVM9PyrG2EXsrN2I3n5dQvPckx3CQLx9FafC4ufSVxyjR2Rpo1mGr9UdQBEkEfVlTYB0kehnorsGFiGZBWlotvYeA1VB2jfFON3QPDY/FX5EmfH4LDdu85A4abbuk6awZTRVmWkUWY0DoD4IjJ8kqcTXG11WZbiiX8T7xsvROztRr4MDwTSdKhVvZpcioFgEqzr6p+W0JvsnYht1NrRqkrGU7pppfULtA96EQ5tkIZ9grmjko3uUtchA16sa6C58AsYeDxztrXL8bVjRruEX5AT7ZVfRFugPwUTqn3lV9Q/ne5/8AcS5FMLRTmdz7YhdL0jk7dnGHiEx4eCS4yuRaAklGsz76ki/MqBmpKmxLYgIfb62XWkcLYW1y44oQOITzUWcR1PRMxOTGJ0oGR0p9JNSCxmh9B/DCustxhmNpHVUBd3UXl9WHCfJRnG0dGOVM9My7Ee72q9p4gEfXJY3Ka0gc4hXVTE8LT4Lm8nW0M7SZ82hTJm406lebUMcHvNSpdz7noOSi7S5oa9Q37rbD4lVP3vNdUIaOTJl3/C9xNVojh81sOyeYgxfZeaCsOqtcnx5pPbeyycNG48mz6Hyh/EyQdLp2HYXOdOxWUyDNwWtIOytKObHiMHXVQK8ewrG1+Az1upqOIlZ/PceRTcQCRLROwv8AspsuxJIEpCijou69QKg7SYj7vD1n8mOA8XDhHtKsnOWY7e4gNwl/zPaB1i8Joiy0jzJrQ3TcegQ1WvFto+fzTqDy5990DWfJPiYXTFHJJ0S/xXNJBuckqcSfMIzCmeVv2VcVb5hVDmkjY/sqiE8OiEtMS6FxOCYUmYU8FRNsnSkoomSJBcCcFjKE0GAicM6CpsJQBAKJoYMEg2uPeT+yk5ItGLs0+VzHsnWQh+02MLafCNSCPJWGX4UtbbppdVOc0/vC7p3f3UF2dU+jElR1Gqyr4SCutwErqUkcLg2VIRuBovce6FbYDIC86Le5H2bDW6AGEssiHhirbAezOVV3MAa7h8pWsyrJHMP8ypx9AI9bojLMN92YhWwCgy9tEGOw7alM0zoRHhyPrCo8vpFh4SIItz0V+5yGrUZM8/kptDxkcbovPftXxRnD05tD3keYa3/kvQy2F5X9qNacW0fpos9r3n5KmPszI9GTpVIMoOob+ac96ge5dUUcUpExIKSg4kk9CWOqVdlCEiEgm6I2dXAUQymHNcZDS0Tc/i6DqoCEAT7Sk0zpryXcKZBChPdKAJWOUoUMh19D71PS6pJFIyLjBO7h+tkVlVXvAai3la3kq/DmGuvsVHhK5bUmYIsotWdcZU0eq5bRBaegPuVRXwlr7j2x+ytOy2IBHiEZmFEcL4idvNc6OiT9HkuZYsfem4gGE+hmbQdleVMsDSe4DJm4VngcJhiRNJoNth9c1fnGtk1jld2VeA7SNYZEeHRa/LO2VEgTAPJPw2V4bTgZ/aOitKWQ4balT/tbokdeC0V7Bv8A9M38pb0khG4btA06uHkZUzcloGD90y1vwtTanZ7D/oa3/wAZb7llGtInqYsGIOqlLZAVHmGU/dlr6ZcWjUEkx4K3wlWWpGidExXj3bssfjKri8W4W8I17rQLleu1XwJ8/IL5/wA7xxq1qlT9T3EeE29ipijZPNKkCYh10MSuucmSuxI4JSs7KS4ktFscuLpXEGDmHmk9qansvb0QBym+CpcQN011E+fJKm/YoAjaVNRrwb3Che2FxAF/TAcyW7CYUAaHEEbquwuJLFY4bhJDgYuJ6cyPkkcS0cm0el9i2ODLz8/A/WquK1aZPKCR0GseY9qpcgqOY0tJFjto6TY+5EYquDUJm/AZFxxDS3Xux6LhfZ6CIqjQXG3T69Fz+DE/WxlOa1wI0Jn8sEROom+xMKxwrLAm14F9Z0WDHcFS0n5Kwp0RxWNv2T6FAm8WPmif4ci4PktQuyCg4gkSSrFoULaN5gTupw2EMZWceyQQhW0+ElGXQtZyELIz/bbNRh8I8z3n/wAtvi7U+IbxHxAXi9SkDovb+13Y447CzScfv6ZL2MJhrwRdv/lFwV4g5jmPLXAtcCQQbEEagjZdmOFI8/Lk5SBalMhRI6o7zTXUwVUiBpKZ9KDqkgDj2pgRT2odwQA1IJLiADKr5aHCJGqHJBTAUkAPcEwhIFdlAHFJSrFuijSQBrcuztzWd2+nwhW7c8D/AMxsQG285nbYeAWEwTrgSB46eCOwtPj4i0w5t+HcxrHQBSnjTLwzNHo2Bxofw3nhEyRz1BjQ39itsJieK2se75wvN8nzMsBjU6j0+QWwwGNBJINoielrrllGmdsJqSNg2tFhpA/wrCl8deizODxUkCfH681dirA8vRJY+ywY1OkIJuK5J7a0oYIlqvsULRYXkxoPao8fWhsDV1vBWGVUIYFfBjt2zl/IyUqRNg65aRHl8lkPtS7DjFMdjcK3+c1v86mP+4AJ4gP1geoWpqWKsMDiS0gj/IXWvRwP2fLBcusN16t9r/YHgnH4Rn8txmvTaPwE/wDcA/Sd+WvMryVBtj3hJMlJBoXUZCFqNRgfsUyrTQACQuKdzFAQgBLgXUkAJJJJACSSSQB1hggoyeF7XiYNzFjG4B2QSKwzuJpYeUjxQAfXpkEOaA1rhxMEyQwnulx5q1y7HOaI33B8EP2LbQqVRRr03ODnDh4HBlTiJA31aLuI1t0g+i5p9mlWmC+i4V2axZtUCNxMO8vRJKF7KwycXRS5fiu8CDYgH23stNTxkiZWLfUFJxbwPa4WhzYI8kRSxVR2krmeM61k0bGhiSYujadbn5qu7P5JVqAOeeEc9z4KzwXCXhrbgPLDN5IdwmfQoWNN0EptIhH8x4O23gtNhhAVZiMu+4qkflJlh6HbxVhTfIuuyEeJw5Jcgercp1F/CQD5KQNg3TKlAl4P6TPQphC8wbwWlrgC0ghwOhB59IXz/wDaf2NGCrGrQ72FqHuwZ+7dvTJ5cive6WD46RY7QtIXkX2jD7jA1KRHC5+IY2OrJcT6e9PxTjZNPdHlCSS4koqG12ck1jrQpqrbIXRKAqjUPUCLJkIaqEAQpLsLiAEkkkgBJJJIASfSfBBTEkAHB3BUkGAb25cl9Bdis8L8NTcOEcLQCxr+PhAsxpOvFw8MzdfPFUkta7lZeh/Zbmjg80zAaGOq6SSW6Fzuri0J4PdCTWjcdpsyw9WsRWoMfwgNDgSyoHbw4aieagwGBwoIIeWdKgH/ALi3rCJFRp687az4oQ4QgkgGJs0H46BVngjLtCwyyj0a6k2AI/DtBkeMhZ3sXhiMVVpm/DUdU/vk++T5pYTFVWRwjh9CCNTIVzkVACo+oLGqAXDkRYgHlv5rlf4/63a6Or/Tyi01svazfvK8RLGtg8rjRV+Py80SIMtn+29geiusup7qXHUwWmRM2VfNHNyMzXbxt4UZl+HLeGToI3ve0g6plXDmmdy25I3aAduY6e9F0TPomUTHIMom5A0nVeA/bZm4q477hn4aIAd1qva3i9GhrfVe45vmbMJQqVnfkY539olfJ+Y4p9Wq+o8y57nPJ1u4z8VkzYLyRpJocupChaVNEG9JJYB2moaqSSAIk1JJACSSSQAkkkkAJJJJABdL/Rf4j3rX/Zf+PEf7TP8A6hJJND7Ix9G0CscJqkku19nOWwVnlv5fNJJSy/UaPZpcF+EKWvoupLnfZpVZh+MeA/8AYKKn+N/+4kkqoXwZr7VP+ixH+y73hfNjvl7kklPJ2Vh0JJJJIO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2" name="Picture 20" descr="https://www.vladtime.ru/uploads/posts/2016-11/1478431943_567c45f2ed419_469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03598"/>
            <a:ext cx="1979439" cy="131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s://encrypted-tbn0.gstatic.com/images?q=tbn:ANd9GcQSyZtNymqhdf-e-q3y_5DNOCbApoa3n61nWOXFyJlPJBhs0wf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70" y="3233762"/>
            <a:ext cx="1680121" cy="186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s://encrypted-tbn0.gstatic.com/images?q=tbn:ANd9GcQ5IuCWrZT7sPedI4NH0Vsy0bt9N93wu_gibvjYSb39vh07zSR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265" y="2211710"/>
            <a:ext cx="1320081" cy="209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s://encrypted-tbn0.gstatic.com/images?q=tbn:ANd9GcTJv0uvdSaJRpC32UXn0WoNyQnQR-0f9_x0RTEQhW47XQiX5Dt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63" y="2884074"/>
            <a:ext cx="1536105" cy="184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://moviestape.net/uploads/posts/2011-09/1315745745_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79" y="2669682"/>
            <a:ext cx="1622935" cy="227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https://upload.wikimedia.org/wikipedia/ru/2/21/%D0%9A%D0%BE%D0%BB%D1%8E%D1%88_%D1%84%D0%BE%D1%82%D0%B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263" y="3138189"/>
            <a:ext cx="1414644" cy="206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911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5487"/>
            <a:ext cx="8568952" cy="1008112"/>
          </a:xfrm>
        </p:spPr>
        <p:txBody>
          <a:bodyPr/>
          <a:lstStyle/>
          <a:p>
            <a:r>
              <a:rPr lang="ru-RU" b="1" i="1" dirty="0" err="1">
                <a:latin typeface="Bookman Old Style" panose="02050604050505020204" pitchFamily="18" charset="0"/>
              </a:rPr>
              <a:t>Сучасне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французьке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кіно</a:t>
            </a:r>
            <a:r>
              <a:rPr lang="ru-RU" b="1" i="1" dirty="0">
                <a:latin typeface="Bookman Old Style" panose="02050604050505020204" pitchFamily="18" charset="0"/>
              </a:rPr>
              <a:t> — </a:t>
            </a:r>
            <a:r>
              <a:rPr lang="ru-RU" b="1" i="1" dirty="0" err="1">
                <a:latin typeface="Bookman Old Style" panose="02050604050505020204" pitchFamily="18" charset="0"/>
              </a:rPr>
              <a:t>це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витончене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мистецтво</a:t>
            </a:r>
            <a:r>
              <a:rPr lang="ru-RU" b="1" i="1" dirty="0">
                <a:latin typeface="Bookman Old Style" panose="02050604050505020204" pitchFamily="18" charset="0"/>
              </a:rPr>
              <a:t>, в </a:t>
            </a:r>
            <a:r>
              <a:rPr lang="ru-RU" b="1" i="1" dirty="0" err="1">
                <a:latin typeface="Bookman Old Style" panose="02050604050505020204" pitchFamily="18" charset="0"/>
              </a:rPr>
              <a:t>якому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психологія</a:t>
            </a:r>
            <a:r>
              <a:rPr lang="ru-RU" b="1" i="1" dirty="0">
                <a:latin typeface="Bookman Old Style" panose="02050604050505020204" pitchFamily="18" charset="0"/>
              </a:rPr>
              <a:t> та драматизм </a:t>
            </a:r>
            <a:r>
              <a:rPr lang="ru-RU" b="1" i="1" dirty="0" err="1">
                <a:latin typeface="Bookman Old Style" panose="02050604050505020204" pitchFamily="18" charset="0"/>
              </a:rPr>
              <a:t>поєднуються</a:t>
            </a:r>
            <a:r>
              <a:rPr lang="ru-RU" b="1" i="1" dirty="0">
                <a:latin typeface="Bookman Old Style" panose="02050604050505020204" pitchFamily="18" charset="0"/>
              </a:rPr>
              <a:t> з </a:t>
            </a:r>
            <a:r>
              <a:rPr lang="ru-RU" b="1" i="1" dirty="0" err="1">
                <a:latin typeface="Bookman Old Style" panose="02050604050505020204" pitchFamily="18" charset="0"/>
              </a:rPr>
              <a:t>пікантністю</a:t>
            </a:r>
            <a:r>
              <a:rPr lang="ru-RU" b="1" i="1" dirty="0">
                <a:latin typeface="Bookman Old Style" panose="02050604050505020204" pitchFamily="18" charset="0"/>
              </a:rPr>
              <a:t> та </a:t>
            </a:r>
            <a:r>
              <a:rPr lang="ru-RU" b="1" i="1" dirty="0" err="1">
                <a:latin typeface="Bookman Old Style" panose="02050604050505020204" pitchFamily="18" charset="0"/>
              </a:rPr>
              <a:t>художньою</a:t>
            </a:r>
            <a:r>
              <a:rPr lang="ru-RU" b="1" i="1" dirty="0">
                <a:latin typeface="Bookman Old Style" panose="02050604050505020204" pitchFamily="18" charset="0"/>
              </a:rPr>
              <a:t> красою </a:t>
            </a:r>
            <a:r>
              <a:rPr lang="ru-RU" b="1" i="1" dirty="0" err="1">
                <a:latin typeface="Bookman Old Style" panose="02050604050505020204" pitchFamily="18" charset="0"/>
              </a:rPr>
              <a:t>зйомки</a:t>
            </a:r>
            <a:r>
              <a:rPr lang="ru-RU" b="1" i="1" dirty="0">
                <a:latin typeface="Bookman Old Style" panose="02050604050505020204" pitchFamily="18" charset="0"/>
              </a:rPr>
              <a:t>. </a:t>
            </a:r>
            <a:r>
              <a:rPr lang="ru-RU" b="1" i="1" dirty="0" err="1">
                <a:latin typeface="Bookman Old Style" panose="02050604050505020204" pitchFamily="18" charset="0"/>
              </a:rPr>
              <a:t>Сьогодні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його</a:t>
            </a:r>
            <a:r>
              <a:rPr lang="ru-RU" b="1" i="1" dirty="0">
                <a:latin typeface="Bookman Old Style" panose="02050604050505020204" pitchFamily="18" charset="0"/>
              </a:rPr>
              <a:t> стиль </a:t>
            </a:r>
            <a:r>
              <a:rPr lang="ru-RU" b="1" i="1" dirty="0" err="1">
                <a:latin typeface="Bookman Old Style" panose="02050604050505020204" pitchFamily="18" charset="0"/>
              </a:rPr>
              <a:t>визначають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режисери</a:t>
            </a:r>
            <a:r>
              <a:rPr lang="ru-RU" b="1" i="1" dirty="0">
                <a:latin typeface="Bookman Old Style" panose="02050604050505020204" pitchFamily="18" charset="0"/>
              </a:rPr>
              <a:t> Люк </a:t>
            </a:r>
            <a:r>
              <a:rPr lang="ru-RU" b="1" i="1" dirty="0" err="1">
                <a:latin typeface="Bookman Old Style" panose="02050604050505020204" pitchFamily="18" charset="0"/>
              </a:rPr>
              <a:t>Бессон</a:t>
            </a:r>
            <a:r>
              <a:rPr lang="ru-RU" b="1" i="1" dirty="0">
                <a:latin typeface="Bookman Old Style" panose="02050604050505020204" pitchFamily="18" charset="0"/>
              </a:rPr>
              <a:t>, </a:t>
            </a:r>
            <a:r>
              <a:rPr lang="ru-RU" b="1" i="1" dirty="0" err="1">
                <a:latin typeface="Bookman Old Style" panose="02050604050505020204" pitchFamily="18" charset="0"/>
              </a:rPr>
              <a:t>П'єр</a:t>
            </a:r>
            <a:r>
              <a:rPr lang="ru-RU" b="1" i="1" dirty="0">
                <a:latin typeface="Bookman Old Style" panose="02050604050505020204" pitchFamily="18" charset="0"/>
              </a:rPr>
              <a:t> Жане, Франсуа Озон, </a:t>
            </a:r>
            <a:r>
              <a:rPr lang="ru-RU" b="1" i="1" dirty="0" err="1">
                <a:latin typeface="Bookman Old Style" panose="02050604050505020204" pitchFamily="18" charset="0"/>
              </a:rPr>
              <a:t>Філіпп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Гарель</a:t>
            </a:r>
            <a:r>
              <a:rPr lang="ru-RU" b="1" i="1" dirty="0">
                <a:latin typeface="Bookman Old Style" panose="02050604050505020204" pitchFamily="18" charset="0"/>
              </a:rPr>
              <a:t> 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5122" name="Picture 2" descr="http://v.img.com.ua/b/1100x999999/b/25/fddb6481cb361a4a5747aa0a1efbe25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606"/>
            <a:ext cx="2892304" cy="180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rt-house.at.ua/Publications/Jean-Pierre_Jeu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67" y="1893898"/>
            <a:ext cx="1680121" cy="252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upload.wikimedia.org/wikipedia/commons/thumb/c/cf/Fran%C3%A7ois_Ozon_avp_2012.jpg/267px-Fran%C3%A7ois_Ozon_avp_2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9582"/>
            <a:ext cx="2040161" cy="288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encrypted-tbn0.gstatic.com/images?q=tbn:ANd9GcSFr0HrZL6btAOvub8Q-UOPDG5mltFhAO7p2D-k1KQu2FhN0I7Z3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798" y="2499921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050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3479"/>
            <a:ext cx="8424936" cy="648072"/>
          </a:xfrm>
        </p:spPr>
        <p:txBody>
          <a:bodyPr/>
          <a:lstStyle/>
          <a:p>
            <a:r>
              <a:rPr lang="ru-RU" b="1" i="1" dirty="0">
                <a:latin typeface="Bookman Old Style" panose="02050604050505020204" pitchFamily="18" charset="0"/>
              </a:rPr>
              <a:t>та </a:t>
            </a:r>
            <a:r>
              <a:rPr lang="ru-RU" b="1" i="1" dirty="0" err="1">
                <a:latin typeface="Bookman Old Style" panose="02050604050505020204" pitchFamily="18" charset="0"/>
              </a:rPr>
              <a:t>актори</a:t>
            </a:r>
            <a:r>
              <a:rPr lang="ru-RU" b="1" i="1" dirty="0">
                <a:latin typeface="Bookman Old Style" panose="02050604050505020204" pitchFamily="18" charset="0"/>
              </a:rPr>
              <a:t> Жан </a:t>
            </a:r>
            <a:r>
              <a:rPr lang="ru-RU" b="1" i="1" dirty="0" err="1">
                <a:latin typeface="Bookman Old Style" panose="02050604050505020204" pitchFamily="18" charset="0"/>
              </a:rPr>
              <a:t>Рено,Одрі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Тоту</a:t>
            </a:r>
            <a:r>
              <a:rPr lang="ru-RU" b="1" i="1" dirty="0">
                <a:latin typeface="Bookman Old Style" panose="02050604050505020204" pitchFamily="18" charset="0"/>
              </a:rPr>
              <a:t>, </a:t>
            </a:r>
            <a:r>
              <a:rPr lang="ru-RU" b="1" i="1" dirty="0" err="1">
                <a:latin typeface="Bookman Old Style" panose="02050604050505020204" pitchFamily="18" charset="0"/>
              </a:rPr>
              <a:t>Софі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Марсо</a:t>
            </a:r>
            <a:r>
              <a:rPr lang="ru-RU" b="1" i="1" dirty="0">
                <a:latin typeface="Bookman Old Style" panose="02050604050505020204" pitchFamily="18" charset="0"/>
              </a:rPr>
              <a:t>, 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Матьє</a:t>
            </a:r>
            <a:r>
              <a:rPr lang="ru-RU" b="1" i="1" dirty="0" smtClean="0"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Кассовітц</a:t>
            </a:r>
            <a:r>
              <a:rPr lang="ru-RU" b="1" i="1" dirty="0">
                <a:latin typeface="Bookman Old Style" panose="02050604050505020204" pitchFamily="18" charset="0"/>
              </a:rPr>
              <a:t>, </a:t>
            </a:r>
            <a:r>
              <a:rPr lang="ru-RU" b="1" i="1" dirty="0" smtClean="0"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Крістіан</a:t>
            </a:r>
            <a:r>
              <a:rPr lang="ru-RU" b="1" i="1" dirty="0" smtClean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Клав'є</a:t>
            </a:r>
            <a:r>
              <a:rPr lang="ru-RU" b="1" i="1" dirty="0">
                <a:latin typeface="Bookman Old Style" panose="02050604050505020204" pitchFamily="18" charset="0"/>
              </a:rPr>
              <a:t>, </a:t>
            </a:r>
            <a:r>
              <a:rPr lang="ru-RU" b="1" i="1" dirty="0" err="1">
                <a:latin typeface="Bookman Old Style" panose="02050604050505020204" pitchFamily="18" charset="0"/>
              </a:rPr>
              <a:t>Луї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Гаррель</a:t>
            </a:r>
            <a:r>
              <a:rPr lang="ru-RU" b="1" i="1" dirty="0">
                <a:latin typeface="Bookman Old Style" panose="02050604050505020204" pitchFamily="18" charset="0"/>
              </a:rPr>
              <a:t>.</a:t>
            </a:r>
            <a:endParaRPr lang="ru-RU" b="1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6148" name="Picture 4" descr="https://bestfacts.com.ua/uploads/2ecdfc4f7f/47aaa11f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925" y="1131590"/>
            <a:ext cx="2544217" cy="152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uznayvse.ru/images/content/2017/4/uzn_149128839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3880"/>
            <a:ext cx="2435576" cy="158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bestin.ua/static/uploads/DR/17_11/1-sophie-marceau-3-2%20%283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912" y="528149"/>
            <a:ext cx="1584176" cy="210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tatic.etvnet.com/shared/persons/person/000/018/605/kassovi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5" y="2427734"/>
            <a:ext cx="1896145" cy="248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upload.wikimedia.org/wikipedia/commons/thumb/7/72/Christian_Clavier_Cannes.jpg/230px-Christian_Clavier_Cann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20446"/>
            <a:ext cx="1544194" cy="20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vokrug.tv/pic/person/e/5/7/6/e576b233b155aa4854a8dc5275b77a1d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86730"/>
            <a:ext cx="1806123" cy="240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266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5487"/>
            <a:ext cx="8208912" cy="1224136"/>
          </a:xfrm>
        </p:spPr>
        <p:txBody>
          <a:bodyPr>
            <a:normAutofit lnSpcReduction="10000"/>
          </a:bodyPr>
          <a:lstStyle/>
          <a:p>
            <a:r>
              <a:rPr lang="ru-RU" b="1" i="1" dirty="0" err="1">
                <a:latin typeface="Bookman Old Style" panose="02050604050505020204" pitchFamily="18" charset="0"/>
              </a:rPr>
              <a:t>Французьке</a:t>
            </a:r>
            <a:r>
              <a:rPr lang="ru-RU" b="1" i="1" dirty="0">
                <a:latin typeface="Bookman Old Style" panose="02050604050505020204" pitchFamily="18" charset="0"/>
              </a:rPr>
              <a:t> </a:t>
            </a:r>
            <a:r>
              <a:rPr lang="ru-RU" b="1" i="1" dirty="0" err="1">
                <a:latin typeface="Bookman Old Style" panose="02050604050505020204" pitchFamily="18" charset="0"/>
              </a:rPr>
              <a:t>кіно</a:t>
            </a:r>
            <a:r>
              <a:rPr lang="ru-RU" b="1" i="1" dirty="0">
                <a:latin typeface="Bookman Old Style" panose="02050604050505020204" pitchFamily="18" charset="0"/>
              </a:rPr>
              <a:t> — </a:t>
            </a:r>
            <a:r>
              <a:rPr lang="ru-RU" b="1" i="1" dirty="0" err="1">
                <a:latin typeface="Bookman Old Style" panose="02050604050505020204" pitchFamily="18" charset="0"/>
              </a:rPr>
              <a:t>це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гумор</a:t>
            </a:r>
            <a:r>
              <a:rPr lang="ru-RU" b="1" i="1" dirty="0">
                <a:latin typeface="Bookman Old Style" panose="02050604050505020204" pitchFamily="18" charset="0"/>
              </a:rPr>
              <a:t>, </a:t>
            </a:r>
            <a:r>
              <a:rPr lang="ru-RU" b="1" i="1" dirty="0" err="1">
                <a:latin typeface="Bookman Old Style" panose="02050604050505020204" pitchFamily="18" charset="0"/>
              </a:rPr>
              <a:t>легкість</a:t>
            </a:r>
            <a:r>
              <a:rPr lang="ru-RU" b="1" i="1" dirty="0">
                <a:latin typeface="Bookman Old Style" panose="02050604050505020204" pitchFamily="18" charset="0"/>
              </a:rPr>
              <a:t>, </a:t>
            </a:r>
            <a:r>
              <a:rPr lang="ru-RU" b="1" i="1" dirty="0" err="1">
                <a:latin typeface="Bookman Old Style" panose="02050604050505020204" pitchFamily="18" charset="0"/>
              </a:rPr>
              <a:t>кохання</a:t>
            </a:r>
            <a:r>
              <a:rPr lang="ru-RU" b="1" i="1" dirty="0">
                <a:latin typeface="Bookman Old Style" panose="02050604050505020204" pitchFamily="18" charset="0"/>
              </a:rPr>
              <a:t>, </a:t>
            </a:r>
            <a:r>
              <a:rPr lang="ru-RU" b="1" i="1" dirty="0" err="1">
                <a:latin typeface="Bookman Old Style" panose="02050604050505020204" pitchFamily="18" charset="0"/>
              </a:rPr>
              <a:t>пристрасть</a:t>
            </a:r>
            <a:r>
              <a:rPr lang="ru-RU" b="1" i="1" dirty="0">
                <a:latin typeface="Bookman Old Style" panose="02050604050505020204" pitchFamily="18" charset="0"/>
              </a:rPr>
              <a:t>, </a:t>
            </a:r>
            <a:r>
              <a:rPr lang="ru-RU" b="1" i="1" dirty="0" err="1">
                <a:latin typeface="Bookman Old Style" panose="02050604050505020204" pitchFamily="18" charset="0"/>
              </a:rPr>
              <a:t>несподівані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сюжетні</a:t>
            </a:r>
            <a:r>
              <a:rPr lang="ru-RU" b="1" i="1" dirty="0">
                <a:latin typeface="Bookman Old Style" panose="02050604050505020204" pitchFamily="18" charset="0"/>
              </a:rPr>
              <a:t> повороти і прекрасна </a:t>
            </a:r>
            <a:r>
              <a:rPr lang="ru-RU" b="1" i="1" dirty="0" err="1">
                <a:latin typeface="Bookman Old Style" panose="02050604050505020204" pitchFamily="18" charset="0"/>
              </a:rPr>
              <a:t>гра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акторів</a:t>
            </a:r>
            <a:r>
              <a:rPr lang="ru-RU" b="1" i="1" dirty="0">
                <a:latin typeface="Bookman Old Style" panose="02050604050505020204" pitchFamily="18" charset="0"/>
              </a:rPr>
              <a:t>. </a:t>
            </a:r>
            <a:r>
              <a:rPr lang="ru-RU" b="1" i="1" dirty="0" err="1">
                <a:latin typeface="Bookman Old Style" panose="02050604050505020204" pitchFamily="18" charset="0"/>
              </a:rPr>
              <a:t>Сучасне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французьке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кіно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дуже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витончене</a:t>
            </a:r>
            <a:r>
              <a:rPr lang="ru-RU" b="1" i="1" dirty="0">
                <a:latin typeface="Bookman Old Style" panose="02050604050505020204" pitchFamily="18" charset="0"/>
              </a:rPr>
              <a:t>, в </a:t>
            </a:r>
            <a:r>
              <a:rPr lang="ru-RU" b="1" i="1" dirty="0" err="1">
                <a:latin typeface="Bookman Old Style" panose="02050604050505020204" pitchFamily="18" charset="0"/>
              </a:rPr>
              <a:t>ньому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психологія</a:t>
            </a:r>
            <a:r>
              <a:rPr lang="ru-RU" b="1" i="1" dirty="0">
                <a:latin typeface="Bookman Old Style" panose="02050604050505020204" pitchFamily="18" charset="0"/>
              </a:rPr>
              <a:t> і драматизм сюжету </a:t>
            </a:r>
            <a:r>
              <a:rPr lang="ru-RU" b="1" i="1" dirty="0" err="1">
                <a:latin typeface="Bookman Old Style" panose="02050604050505020204" pitchFamily="18" charset="0"/>
              </a:rPr>
              <a:t>поєднуються</a:t>
            </a:r>
            <a:r>
              <a:rPr lang="ru-RU" b="1" i="1" dirty="0">
                <a:latin typeface="Bookman Old Style" panose="02050604050505020204" pitchFamily="18" charset="0"/>
              </a:rPr>
              <a:t> з </a:t>
            </a:r>
            <a:r>
              <a:rPr lang="ru-RU" b="1" i="1" dirty="0" err="1">
                <a:latin typeface="Bookman Old Style" panose="02050604050505020204" pitchFamily="18" charset="0"/>
              </a:rPr>
              <a:t>деякою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пікантністю</a:t>
            </a:r>
            <a:r>
              <a:rPr lang="ru-RU" b="1" i="1" dirty="0">
                <a:latin typeface="Bookman Old Style" panose="02050604050505020204" pitchFamily="18" charset="0"/>
              </a:rPr>
              <a:t> та </a:t>
            </a:r>
            <a:r>
              <a:rPr lang="ru-RU" b="1" i="1" dirty="0" err="1">
                <a:latin typeface="Bookman Old Style" panose="02050604050505020204" pitchFamily="18" charset="0"/>
              </a:rPr>
              <a:t>художньою</a:t>
            </a:r>
            <a:r>
              <a:rPr lang="ru-RU" b="1" i="1" dirty="0">
                <a:latin typeface="Bookman Old Style" panose="02050604050505020204" pitchFamily="18" charset="0"/>
              </a:rPr>
              <a:t> красою </a:t>
            </a:r>
            <a:r>
              <a:rPr lang="ru-RU" b="1" i="1" dirty="0" err="1">
                <a:latin typeface="Bookman Old Style" panose="02050604050505020204" pitchFamily="18" charset="0"/>
              </a:rPr>
              <a:t>зйомок</a:t>
            </a:r>
            <a:r>
              <a:rPr lang="ru-RU" b="1" i="1" dirty="0">
                <a:latin typeface="Bookman Old Style" panose="02050604050505020204" pitchFamily="18" charset="0"/>
              </a:rPr>
              <a:t>. </a:t>
            </a:r>
            <a:endParaRPr lang="ru-RU" b="1" i="1" dirty="0">
              <a:latin typeface="Bookman Old Style" panose="02050604050505020204" pitchFamily="18" charset="0"/>
            </a:endParaRPr>
          </a:p>
        </p:txBody>
      </p:sp>
      <p:pic>
        <p:nvPicPr>
          <p:cNvPr id="7170" name="Picture 2" descr="https://s00.yaplakal.com/pics/pics_original/1/7/2/64872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7614"/>
            <a:ext cx="2976265" cy="198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birdinflight.imgix.net/wp-content/uploads/2018/03/amelie-plagiarism_cover.jpg?fm=pjpg&amp;q=80&amp;fit=crop&amp;crop=faces&amp;w=630&amp;h=4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77" y="1131590"/>
            <a:ext cx="2256185" cy="150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ages.glavred.info/2015_03/1426152745-267884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14469"/>
            <a:ext cx="2616225" cy="171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24smi.org/public/media/news/2017/10/12/QXPPDJiw9ubr_film-leon-aktery-i-rol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34141"/>
            <a:ext cx="2832249" cy="190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img.1tv.com/img/2009-11-23/fmt_87_asteriks_i_obeliks_protiv_cezarya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9822"/>
            <a:ext cx="3007193" cy="17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89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321"/>
            <a:ext cx="8424936" cy="497229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талійська 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національна школа</a:t>
            </a:r>
            <a:endParaRPr lang="ru-RU" i="1" dirty="0">
              <a:latin typeface="Bookman Old Style" panose="020506040505050202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79512" y="771550"/>
            <a:ext cx="8136904" cy="38635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Італійський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кінематограф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завжди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був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самобутнім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 і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неповторним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завдяки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високому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 «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авторському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»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кіно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 таких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режисерів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, </a:t>
            </a:r>
            <a:r>
              <a:rPr lang="ru-RU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як </a:t>
            </a:r>
            <a:r>
              <a:rPr lang="ru-RU" sz="24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Федеріко</a:t>
            </a:r>
            <a:r>
              <a:rPr lang="ru-RU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Фелліні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, Бернардо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Бертолуччі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,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Лукіно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Вісконті</a:t>
            </a:r>
            <a:r>
              <a:rPr lang="ru-RU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 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й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Мікеланджело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Антоніоні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, з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творчістю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яких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пов’язане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 не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тільки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італійське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, але й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світове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кіномистецтво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 в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напрямах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філософського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,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поетичного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кінематографа</a:t>
            </a:r>
            <a:r>
              <a:rPr lang="ru-RU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.</a:t>
            </a:r>
          </a:p>
          <a:p>
            <a:pPr marL="0" indent="0">
              <a:buNone/>
            </a:pPr>
            <a:r>
              <a:rPr lang="ru-RU" sz="24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Фільми</a:t>
            </a:r>
            <a:r>
              <a:rPr lang="ru-RU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цих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режисерів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,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сповнені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абстракцій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, метафор,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містики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,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назавжди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ввійшли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 до золотого фонду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світового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кіно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 й стали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джерелом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натхнення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 для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нових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поколінь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режисерів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37574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76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203</TotalTime>
  <Words>368</Words>
  <Application>Microsoft Office PowerPoint</Application>
  <PresentationFormat>Экран (16:9)</PresentationFormat>
  <Paragraphs>22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新細明體</vt:lpstr>
      <vt:lpstr>Arial</vt:lpstr>
      <vt:lpstr>Book Antiqua</vt:lpstr>
      <vt:lpstr>Bookman Old Style</vt:lpstr>
      <vt:lpstr>Century Schoolbook</vt:lpstr>
      <vt:lpstr>Segoe UI Light</vt:lpstr>
      <vt:lpstr>Wingdings 2</vt:lpstr>
      <vt:lpstr>Тема76</vt:lpstr>
      <vt:lpstr>Митці, що творили стиль у різних кінематографічних школах світового кіно. Європа.</vt:lpstr>
      <vt:lpstr>Французька національна школа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Італійська національна школа</vt:lpstr>
      <vt:lpstr>Ранній період</vt:lpstr>
      <vt:lpstr>Післявоєнний період</vt:lpstr>
      <vt:lpstr>70-80 роки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Школи у кінематографі</dc:title>
  <dc:creator>таня</dc:creator>
  <cp:lastModifiedBy>User HP</cp:lastModifiedBy>
  <cp:revision>22</cp:revision>
  <dcterms:created xsi:type="dcterms:W3CDTF">2018-02-20T20:17:32Z</dcterms:created>
  <dcterms:modified xsi:type="dcterms:W3CDTF">2019-02-10T18:45:33Z</dcterms:modified>
</cp:coreProperties>
</file>