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7" r:id="rId2"/>
    <p:sldId id="264" r:id="rId3"/>
    <p:sldId id="259" r:id="rId4"/>
    <p:sldId id="258" r:id="rId5"/>
    <p:sldId id="268" r:id="rId6"/>
    <p:sldId id="257" r:id="rId7"/>
    <p:sldId id="270" r:id="rId8"/>
    <p:sldId id="260" r:id="rId9"/>
    <p:sldId id="271" r:id="rId10"/>
    <p:sldId id="272" r:id="rId11"/>
    <p:sldId id="27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FC1B9"/>
    <a:srgbClr val="000000"/>
    <a:srgbClr val="990033"/>
    <a:srgbClr val="FA5C5C"/>
    <a:srgbClr val="EC6AD0"/>
    <a:srgbClr val="FFFF99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775F-83A1-4CED-BA30-77D9B8CA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110B42-5D63-4893-951E-51C22A4DD364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4F8B55-AC93-4BA2-A9E3-EC2171B08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1" descr="pre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2656"/>
            <a:ext cx="2362200" cy="1804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3" name="Picture 34" descr="12637560103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619500" cy="241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2" name="Picture 33" descr="a17f6095-9bd7-4b7e-9df7-a7c3acdcc42b_1_jpg_800x600_x-False_q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322190" cy="3176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32" descr="i (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85800"/>
            <a:ext cx="28448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0" descr="wifi-rad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48680"/>
            <a:ext cx="2895600" cy="2642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Облако 8"/>
          <p:cNvSpPr/>
          <p:nvPr/>
        </p:nvSpPr>
        <p:spPr>
          <a:xfrm>
            <a:off x="1115616" y="1844824"/>
            <a:ext cx="6096000" cy="2438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5400" y="2667000"/>
            <a:ext cx="5904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 </a:t>
            </a:r>
            <a:r>
              <a:rPr lang="ru-RU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Massenmedien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3970784" cy="33123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Im Internet kann man alle möglichen Bücher und Informationen finden,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Lebensmittel und Waren kaufen, Tickets und Reisen suchen und kaufen,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Musik und Filme suchen und sehen, 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de-DE" sz="20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Nachrichten und Artikel lesen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фото купити товари в інтерне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37494" cy="2736304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фото шукати квитки в інтерне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522" y="3356992"/>
            <a:ext cx="4209942" cy="3096344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фото шукати музику  і фільми  в інтернет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33231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2362200"/>
            <a:ext cx="3024336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´</a:t>
            </a: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Wir brauchen </a:t>
            </a:r>
          </a:p>
          <a:p>
            <a:pPr algn="ctr">
              <a:defRPr/>
            </a:pPr>
            <a:r>
              <a:rPr lang="de-DE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Massenmedien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4419600" y="1524000"/>
            <a:ext cx="152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3048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mehr zu wissen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18995515">
            <a:off x="5865813" y="2408238"/>
            <a:ext cx="995362" cy="1666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7620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die neusten Nachrichten  zu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haben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13634960">
            <a:off x="2502694" y="2183607"/>
            <a:ext cx="895350" cy="1508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7620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uns durch die Sendungen  zu bilden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2669977">
            <a:off x="5653088" y="4008438"/>
            <a:ext cx="871537" cy="2127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29400" y="44958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neues 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zu bekommen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5234375">
            <a:off x="4059237" y="4540251"/>
            <a:ext cx="823913" cy="1635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5334000"/>
            <a:ext cx="2434952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meine Lieblingssendung  anzusehen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8742863">
            <a:off x="2181225" y="4243388"/>
            <a:ext cx="10668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50292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uns zu unterhalten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10800000">
            <a:off x="1981200" y="3124200"/>
            <a:ext cx="914400" cy="152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564904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uns Information zu geben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73" name="Picture 4" descr="G:\Леры\Новая папка\i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5" descr="G:\Леры\Новая папка\i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6" descr="G:\Леры\Новая папка\136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638800"/>
            <a:ext cx="1376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784"/>
            <a:ext cx="8419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3399"/>
                </a:solidFill>
                <a:latin typeface="Arial Black" pitchFamily="34" charset="0"/>
              </a:rPr>
              <a:t>Danken</a:t>
            </a:r>
            <a:r>
              <a:rPr lang="en-US" sz="4800" dirty="0" smtClean="0">
                <a:solidFill>
                  <a:srgbClr val="FF3399"/>
                </a:solidFill>
                <a:latin typeface="Arial Black" pitchFamily="34" charset="0"/>
              </a:rPr>
              <a:t>  </a:t>
            </a:r>
            <a:r>
              <a:rPr lang="en-US" sz="4800" dirty="0" err="1" smtClean="0">
                <a:solidFill>
                  <a:srgbClr val="FF3399"/>
                </a:solidFill>
                <a:latin typeface="Arial Black" pitchFamily="34" charset="0"/>
              </a:rPr>
              <a:t>für</a:t>
            </a:r>
            <a:r>
              <a:rPr lang="en-US" sz="4800" dirty="0" smtClean="0">
                <a:solidFill>
                  <a:srgbClr val="FF3399"/>
                </a:solidFill>
                <a:latin typeface="Arial Black" pitchFamily="34" charset="0"/>
              </a:rPr>
              <a:t> die </a:t>
            </a:r>
            <a:r>
              <a:rPr lang="en-US" sz="4800" dirty="0" err="1" smtClean="0">
                <a:solidFill>
                  <a:srgbClr val="FF3399"/>
                </a:solidFill>
                <a:latin typeface="Arial Black" pitchFamily="34" charset="0"/>
              </a:rPr>
              <a:t>Vorschau</a:t>
            </a:r>
            <a:r>
              <a:rPr lang="uk-UA" sz="4800" dirty="0" smtClean="0">
                <a:solidFill>
                  <a:srgbClr val="FF3399"/>
                </a:solidFill>
                <a:latin typeface="Arial Black" pitchFamily="34" charset="0"/>
              </a:rPr>
              <a:t>!</a:t>
            </a:r>
            <a:endParaRPr lang="ru-RU" sz="4800" dirty="0">
              <a:solidFill>
                <a:srgbClr val="FF3399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60648"/>
            <a:ext cx="56703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dirty="0" smtClean="0"/>
              <a:t>Wir  können unsere   Leben ohne Fernsehen, Radio</a:t>
            </a:r>
            <a:r>
              <a:rPr lang="uk-UA" sz="2400" dirty="0" smtClean="0"/>
              <a:t>, </a:t>
            </a:r>
            <a:r>
              <a:rPr lang="uk-UA" sz="2400" dirty="0" err="1" smtClean="0"/>
              <a:t>Іnternet</a:t>
            </a:r>
            <a:r>
              <a:rPr lang="uk-UA" sz="2400" dirty="0" smtClean="0"/>
              <a:t> </a:t>
            </a:r>
            <a:r>
              <a:rPr lang="de-DE" sz="2400" dirty="0" smtClean="0"/>
              <a:t> und Zeitungen  nicht vorstellen</a:t>
            </a:r>
            <a:endParaRPr lang="ru-RU" sz="2400" dirty="0"/>
          </a:p>
        </p:txBody>
      </p:sp>
      <p:pic>
        <p:nvPicPr>
          <p:cNvPr id="1026" name="Picture 2" descr="Картинки по запросу фото  засоби масової інформ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5976664" cy="3504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228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2555776" y="1844824"/>
            <a:ext cx="4248472" cy="2952328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56944" y="304324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Massenmedien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1511660" y="0"/>
            <a:ext cx="2448272" cy="2062516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6526746" y="2077210"/>
            <a:ext cx="2232248" cy="2149332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5436096" y="188640"/>
            <a:ext cx="2736304" cy="1891568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71700" y="92388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Bücher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9807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Zeitungen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2996952"/>
            <a:ext cx="1162658" cy="40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Radio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-33184" y="3187880"/>
            <a:ext cx="2768980" cy="2077324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3789040"/>
            <a:ext cx="1888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Computer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ятно 2 14"/>
          <p:cNvSpPr/>
          <p:nvPr/>
        </p:nvSpPr>
        <p:spPr>
          <a:xfrm>
            <a:off x="4860032" y="4581128"/>
            <a:ext cx="2741428" cy="1800200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292080" y="537321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Fernsehen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735796" y="1916832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80112" y="1844824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051720" y="3043244"/>
            <a:ext cx="684076" cy="385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959932" y="4581128"/>
            <a:ext cx="82809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12160" y="3140968"/>
            <a:ext cx="648072" cy="10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32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328" y="332657"/>
            <a:ext cx="667210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Fernsehen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0"/>
            <a:ext cx="1340768" cy="1340768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6" y="1556792"/>
            <a:ext cx="4176464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Das wichtigste Massenmedium von heute ist das Fernsehen, weil Fernsehsendungen von vielen  Milliarden Menschen unseres Planeten täglich angeschaut werden.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Картинки по запросу фото телевізо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5587">
            <a:off x="4716016" y="1268760"/>
            <a:ext cx="4093507" cy="2851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3226">
            <a:off x="3570966" y="3685172"/>
            <a:ext cx="3456384" cy="2897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3896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060848"/>
            <a:ext cx="432048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 Zeitschriften illustriert; Informationen </a:t>
            </a:r>
            <a:r>
              <a:rPr lang="de-DE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zu </a:t>
            </a:r>
            <a:r>
              <a:rPr lang="de-DE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vorbereiten    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(Kultur, Sport, Bekanntschaft, Rate, Erklärung,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Reklame, Kreuzworträtsel);• Kommentieren politische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Probleme und Ereignisse Man kann lesen überall, sogar im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340768"/>
            <a:ext cx="3405348" cy="227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2553366" cy="1728192"/>
          </a:xfrm>
          <a:prstGeom prst="rect">
            <a:avLst/>
          </a:prstGeom>
        </p:spPr>
      </p:pic>
      <p:pic>
        <p:nvPicPr>
          <p:cNvPr id="8" name="Рисунок 7" descr="Картинки по запросу фото газе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4624680" cy="260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699792" y="332656"/>
            <a:ext cx="54726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Die </a:t>
            </a:r>
            <a:r>
              <a:rPr lang="en-US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Zeitungen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фото раді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960440" cy="36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1340768"/>
            <a:ext cx="6984776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 smtClean="0"/>
              <a:t>Der zweite Platz unter den Massenmedien gehört dem Rundfunk. </a:t>
            </a:r>
            <a:endParaRPr lang="ru-RU" sz="2400" dirty="0" smtClean="0"/>
          </a:p>
          <a:p>
            <a:r>
              <a:rPr lang="de-DE" sz="2400" dirty="0" smtClean="0"/>
              <a:t>Hier gilt das Motto „Was nicht gesehen werden kann, kann gehört werden". </a:t>
            </a:r>
            <a:endParaRPr lang="ru-RU" sz="2400" dirty="0" smtClean="0"/>
          </a:p>
          <a:p>
            <a:r>
              <a:rPr lang="de-DE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60648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Radio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Картинки по запросу 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248472" cy="309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4968552" cy="26161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smtClean="0"/>
              <a:t> </a:t>
            </a:r>
            <a:r>
              <a:rPr lang="de-DE" sz="3200" dirty="0" smtClean="0"/>
              <a:t>Das älteste Massenmedium ist, das Buch. Wir lesen, um Neues und Interessantes zu </a:t>
            </a:r>
            <a:r>
              <a:rPr lang="de-DE" sz="3600" dirty="0" smtClean="0"/>
              <a:t>erfahren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1974">
            <a:off x="4241221" y="3726301"/>
            <a:ext cx="3680945" cy="2763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1011">
            <a:off x="5746042" y="1410355"/>
            <a:ext cx="3052329" cy="22728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8790">
            <a:off x="361256" y="3942399"/>
            <a:ext cx="3722069" cy="23902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547664" y="242698"/>
            <a:ext cx="65527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prstClr val="black"/>
                </a:solidFill>
              </a:rPr>
              <a:t> </a:t>
            </a:r>
            <a:r>
              <a:rPr lang="uk-UA" sz="2400" dirty="0" smtClean="0">
                <a:solidFill>
                  <a:prstClr val="black"/>
                </a:solidFill>
              </a:rPr>
              <a:t>    </a:t>
            </a:r>
            <a:r>
              <a:rPr lang="uk-UA" sz="4400" dirty="0" smtClean="0">
                <a:solidFill>
                  <a:prstClr val="black"/>
                </a:solidFill>
              </a:rPr>
              <a:t> </a:t>
            </a:r>
            <a:r>
              <a:rPr lang="de-DE" sz="4400" dirty="0" smtClean="0">
                <a:solidFill>
                  <a:srgbClr val="7030A0"/>
                </a:solidFill>
                <a:latin typeface="Arial Black" pitchFamily="34" charset="0"/>
              </a:rPr>
              <a:t>Bücher</a:t>
            </a:r>
            <a:r>
              <a:rPr lang="de-DE" sz="4400" dirty="0" smtClean="0">
                <a:solidFill>
                  <a:prstClr val="black"/>
                </a:solidFill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3413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 (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34888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1520" y="188640"/>
            <a:ext cx="8495836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Seit meiner Kindheit, Kinder werden abhängig von Computern</a:t>
            </a:r>
            <a:r>
              <a:rPr lang="de-DE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3" name="Picture 7" descr="compyuternaja-zavisimost_490_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06699"/>
            <a:ext cx="3874784" cy="245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omunication_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i (1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628800"/>
            <a:ext cx="26782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Картинки по запросу діти за комп'ютеро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12776"/>
            <a:ext cx="3979540" cy="2984656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діти за комп'ютеро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9" y="4365104"/>
            <a:ext cx="3059832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616624" cy="92333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Computer</a:t>
            </a:r>
            <a:endParaRPr lang="ru-RU" sz="5400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96752"/>
            <a:ext cx="3766931" cy="282321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156"/>
            <a:ext cx="3193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340768"/>
            <a:ext cx="424847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Sehr schnell wächst heute die Bedeutung von Internet und sein Einfluss auf unser Leben. </a:t>
            </a:r>
            <a:endParaRPr lang="de-DE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діти за комп'ютер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985690" cy="1939703"/>
          </a:xfrm>
          <a:prstGeom prst="rect">
            <a:avLst/>
          </a:prstGeom>
          <a:noFill/>
        </p:spPr>
      </p:pic>
      <p:pic>
        <p:nvPicPr>
          <p:cNvPr id="12" name="Рисунок 11" descr="Картинки по запросу фото інтерне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824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81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и по запросу фони для презентаці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7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20305" y="1844824"/>
            <a:ext cx="92643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Wir  können   unsere   Leben ohne </a:t>
            </a:r>
            <a:r>
              <a:rPr lang="uk-UA" sz="5400" b="1" cap="none" spc="0" dirty="0" err="1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Іnternet</a:t>
            </a:r>
            <a:r>
              <a:rPr lang="uk-UA" sz="5400" b="1" cap="none" spc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DE" sz="5400" b="1" cap="none" spc="0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nicht vorstellen</a:t>
            </a:r>
            <a:endParaRPr lang="ru-RU" sz="5400" b="1" cap="none" spc="0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Картинки по запросу фото соцмережі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49206"/>
            <a:ext cx="4104456" cy="2408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216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Im Internet kann man alle möglichen Bücher und Informationen finden,  Lebensmittel und Waren kaufen, Tickets und Reisen suchen und kaufen,  Musik und Filme suchen und sehen,  Nachrichten und Artikel lesen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KARINA</cp:lastModifiedBy>
  <cp:revision>29</cp:revision>
  <dcterms:created xsi:type="dcterms:W3CDTF">2014-02-07T11:03:30Z</dcterms:created>
  <dcterms:modified xsi:type="dcterms:W3CDTF">2018-03-20T20:35:11Z</dcterms:modified>
</cp:coreProperties>
</file>